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01.png" ContentType="image/png"/>
  <Override PartName="/ppt/media/image198.png" ContentType="image/png"/>
  <Override PartName="/ppt/media/image196.jpeg" ContentType="image/jpeg"/>
  <Override PartName="/ppt/media/image194.png" ContentType="image/png"/>
  <Override PartName="/ppt/media/image193.png" ContentType="image/png"/>
  <Override PartName="/ppt/media/image192.png" ContentType="image/png"/>
  <Override PartName="/ppt/media/image191.jpeg" ContentType="image/jpeg"/>
  <Override PartName="/ppt/media/image190.png" ContentType="image/png"/>
  <Override PartName="/ppt/media/image189.png" ContentType="image/png"/>
  <Override PartName="/ppt/media/image187.jpeg" ContentType="image/jpeg"/>
  <Override PartName="/ppt/media/image185.jpeg" ContentType="image/jpeg"/>
  <Override PartName="/ppt/media/image184.png" ContentType="image/png"/>
  <Override PartName="/ppt/media/image183.png" ContentType="image/png"/>
  <Override PartName="/ppt/media/image182.jpeg" ContentType="image/jpeg"/>
  <Override PartName="/ppt/media/image181.png" ContentType="image/png"/>
  <Override PartName="/ppt/media/image180.png" ContentType="image/png"/>
  <Override PartName="/ppt/media/image177.png" ContentType="image/png"/>
  <Override PartName="/ppt/media/image173.png" ContentType="image/png"/>
  <Override PartName="/ppt/media/image172.png" ContentType="image/png"/>
  <Override PartName="/ppt/media/image169.png" ContentType="image/png"/>
  <Override PartName="/ppt/media/image168.png" ContentType="image/png"/>
  <Override PartName="/ppt/media/image78.jpeg" ContentType="image/jpeg"/>
  <Override PartName="/ppt/media/image64.jpeg" ContentType="image/jpeg"/>
  <Override PartName="/ppt/media/image195.png" ContentType="image/png"/>
  <Override PartName="/ppt/media/image77.jpeg" ContentType="image/jpeg"/>
  <Override PartName="/ppt/media/image76.jpeg" ContentType="image/jpeg"/>
  <Override PartName="/ppt/media/image175.png" ContentType="image/png"/>
  <Override PartName="/ppt/media/image75.jpeg" ContentType="image/jpeg"/>
  <Override PartName="/ppt/media/image72.jpeg" ContentType="image/jpeg"/>
  <Override PartName="/ppt/media/image70.jpeg" ContentType="image/jpeg"/>
  <Override PartName="/ppt/media/image202.png" ContentType="image/png"/>
  <Override PartName="/ppt/media/image150.png" ContentType="image/png"/>
  <Override PartName="/ppt/media/image178.jpeg" ContentType="image/jpeg"/>
  <Override PartName="/ppt/media/image68.png" ContentType="image/png"/>
  <Override PartName="/ppt/media/image17.jpeg" ContentType="image/jpeg"/>
  <Override PartName="/ppt/media/image71.jpeg" ContentType="image/jpeg"/>
  <Override PartName="/ppt/media/image52.jpeg" ContentType="image/jpeg"/>
  <Override PartName="/ppt/media/image51.jpeg" ContentType="image/jpeg"/>
  <Override PartName="/ppt/media/image197.jpeg" ContentType="image/jpeg"/>
  <Override PartName="/ppt/media/image50.jpeg" ContentType="image/jpeg"/>
  <Override PartName="/ppt/media/image200.jpeg" ContentType="image/jpeg"/>
  <Override PartName="/ppt/media/image67.png" ContentType="image/png"/>
  <Override PartName="/ppt/media/image6.jpeg" ContentType="image/jpeg"/>
  <Override PartName="/ppt/media/image42.png" ContentType="image/png"/>
  <Override PartName="/ppt/media/image203.png" ContentType="image/png"/>
  <Override PartName="/ppt/media/image151.png" ContentType="image/png"/>
  <Override PartName="/ppt/media/image160.png" ContentType="image/png"/>
  <Override PartName="/ppt/media/image41.jpeg" ContentType="image/jpeg"/>
  <Override PartName="/ppt/media/image65.jpeg" ContentType="image/jpeg"/>
  <Override PartName="/ppt/media/image66.jpeg" ContentType="image/jpeg"/>
  <Override PartName="/ppt/media/image39.jpeg" ContentType="image/jpeg"/>
  <Override PartName="/ppt/media/image98.jpeg" ContentType="image/jpeg"/>
  <Override PartName="/ppt/media/image161.png" ContentType="image/png"/>
  <Override PartName="/ppt/media/image49.jpeg" ContentType="image/jpeg"/>
  <Override PartName="/ppt/media/image16.jpeg" ContentType="image/jpeg"/>
  <Override PartName="/ppt/media/image47.jpeg" ContentType="image/jpeg"/>
  <Override PartName="/ppt/media/image61.png" ContentType="image/png"/>
  <Override PartName="/ppt/media/image159.png" ContentType="image/png"/>
  <Override PartName="/ppt/media/image14.jpeg" ContentType="image/jpeg"/>
  <Override PartName="/ppt/media/image147.png" ContentType="image/png"/>
  <Override PartName="/ppt/media/image45.jpeg" ContentType="image/jpeg"/>
  <Override PartName="/ppt/media/image59.jpeg" ContentType="image/jpeg"/>
  <Override PartName="/ppt/media/image139.png" ContentType="image/png"/>
  <Override PartName="/ppt/media/image12.jpeg" ContentType="image/jpeg"/>
  <Override PartName="/ppt/media/image87.jpeg" ContentType="image/jpeg"/>
  <Override PartName="/ppt/media/image26.jpeg" ContentType="image/jpeg"/>
  <Override PartName="/ppt/media/image44.jpeg" ContentType="image/jpeg"/>
  <Override PartName="/ppt/media/image58.jpeg" ContentType="image/jpeg"/>
  <Override PartName="/ppt/media/image85.jpeg" ContentType="image/jpeg"/>
  <Override PartName="/ppt/media/image24.jpeg" ContentType="image/jpeg"/>
  <Override PartName="/ppt/media/image46.jpeg" ContentType="image/jpeg"/>
  <Override PartName="/ppt/media/image13.jpeg" ContentType="image/jpeg"/>
  <Override PartName="/ppt/media/image28.png" ContentType="image/png"/>
  <Override PartName="/ppt/media/image25.jpeg" ContentType="image/jpeg"/>
  <Override PartName="/ppt/media/image86.jpeg" ContentType="image/jpeg"/>
  <Override PartName="/ppt/media/image48.jpeg" ContentType="image/jpeg"/>
  <Override PartName="/ppt/media/image15.jpeg" ContentType="image/jpeg"/>
  <Override PartName="/ppt/media/image27.jpeg" ContentType="image/jpeg"/>
  <Override PartName="/ppt/media/image88.jpeg" ContentType="image/jpeg"/>
  <Override PartName="/ppt/media/image18.jpeg" ContentType="image/jpeg"/>
  <Override PartName="/ppt/media/image37.png" ContentType="image/png"/>
  <Override PartName="/ppt/media/image3.jpeg" ContentType="image/jpeg"/>
  <Override PartName="/ppt/media/image19.jpeg" ContentType="image/jpeg"/>
  <Override PartName="/ppt/media/image106.png" ContentType="image/png"/>
  <Override PartName="/ppt/media/image9.jpeg" ContentType="image/jpeg"/>
  <Override PartName="/ppt/media/image97.png" ContentType="image/png"/>
  <Override PartName="/ppt/media/image130.jpeg" ContentType="image/jpeg"/>
  <Override PartName="/ppt/media/image144.jpeg" ContentType="image/jpeg"/>
  <Override PartName="/ppt/media/image8.jpeg" ContentType="image/jpeg"/>
  <Override PartName="/ppt/media/image199.png" ContentType="image/png"/>
  <Override PartName="/ppt/media/image105.png" ContentType="image/png"/>
  <Override PartName="/ppt/media/image7.jpeg" ContentType="image/jpeg"/>
  <Override PartName="/ppt/media/image31.png" ContentType="image/png"/>
  <Override PartName="/ppt/media/image140.png" ContentType="image/png"/>
  <Override PartName="/ppt/media/image57.png" ContentType="image/png"/>
  <Override PartName="/ppt/media/image5.jpeg" ContentType="image/jpeg"/>
  <Override PartName="/ppt/media/image32.png" ContentType="image/png"/>
  <Override PartName="/ppt/media/image141.png" ContentType="image/png"/>
  <Override PartName="/ppt/media/image142.jpeg" ContentType="image/jpeg"/>
  <Override PartName="/ppt/media/image33.png" ContentType="image/png"/>
  <Override PartName="/ppt/media/image2.png" ContentType="image/png"/>
  <Override PartName="/ppt/media/image83.png" ContentType="image/png"/>
  <Override PartName="/ppt/media/image53.jpeg" ContentType="image/jpeg"/>
  <Override PartName="/ppt/media/image54.jpeg" ContentType="image/jpeg"/>
  <Override PartName="/ppt/media/image80.jpeg" ContentType="image/jpeg"/>
  <Override PartName="/ppt/media/image55.jpeg" ContentType="image/jpeg"/>
  <Override PartName="/ppt/media/image22.jpeg" ContentType="image/jpeg"/>
  <Override PartName="/ppt/media/image167.jpeg" ContentType="image/jpeg"/>
  <Override PartName="/ppt/media/image20.jpeg" ContentType="image/jpeg"/>
  <Override PartName="/ppt/media/image81.jpeg" ContentType="image/jpeg"/>
  <Override PartName="/ppt/media/image56.jpeg" ContentType="image/jpeg"/>
  <Override PartName="/ppt/media/image1.jpeg" ContentType="image/jpeg"/>
  <Override PartName="/ppt/media/image170.jpeg" ContentType="image/jpeg"/>
  <Override PartName="/ppt/media/image126.png" ContentType="image/png"/>
  <Override PartName="/ppt/media/image23.jpeg" ContentType="image/jpeg"/>
  <Override PartName="/ppt/media/image21.jpeg" ContentType="image/jpeg"/>
  <Override PartName="/ppt/media/image82.jpeg" ContentType="image/jpeg"/>
  <Override PartName="/ppt/media/image4.jpeg" ContentType="image/jpeg"/>
  <Override PartName="/ppt/media/image156.png" ContentType="image/png"/>
  <Override PartName="/ppt/media/image34.jpeg" ContentType="image/jpeg"/>
  <Override PartName="/ppt/media/image35.jpeg" ContentType="image/jpeg"/>
  <Override PartName="/ppt/media/image127.jpeg" ContentType="image/jpeg"/>
  <Override PartName="/ppt/media/image69.jpeg" ContentType="image/jpeg"/>
  <Override PartName="/ppt/media/image29.png" ContentType="image/png"/>
  <Override PartName="/ppt/media/image91.jpeg" ContentType="image/jpeg"/>
  <Override PartName="/ppt/media/image40.png" ContentType="image/png"/>
  <Override PartName="/ppt/media/image138.png" ContentType="image/png"/>
  <Override PartName="/ppt/media/image128.jpeg" ContentType="image/jpeg"/>
  <Override PartName="/ppt/media/image188.png" ContentType="image/png"/>
  <Override PartName="/ppt/media/image90.png" ContentType="image/png"/>
  <Override PartName="/ppt/media/image92.jpeg" ContentType="image/jpeg"/>
  <Override PartName="/ppt/media/image179.jpeg" ContentType="image/jpeg"/>
  <Override PartName="/ppt/media/image93.jpeg" ContentType="image/jpeg"/>
  <Override PartName="/ppt/media/image94.jpeg" ContentType="image/jpeg"/>
  <Override PartName="/ppt/media/image79.jpeg" ContentType="image/jpeg"/>
  <Override PartName="/ppt/media/image121.png" ContentType="image/png"/>
  <Override PartName="/ppt/media/image95.jpeg" ContentType="image/jpeg"/>
  <Override PartName="/ppt/media/image96.png" ContentType="image/png"/>
  <Override PartName="/ppt/media/image38.jpeg" ContentType="image/jpeg"/>
  <Override PartName="/ppt/media/image99.jpeg" ContentType="image/jpeg"/>
  <Override PartName="/ppt/media/image84.png" ContentType="image/png"/>
  <Override PartName="/ppt/media/image100.jpeg" ContentType="image/jpeg"/>
  <Override PartName="/ppt/media/image176.png" ContentType="image/png"/>
  <Override PartName="/ppt/media/image114.jpeg" ContentType="image/jpeg"/>
  <Override PartName="/ppt/media/image101.jpeg" ContentType="image/jpeg"/>
  <Override PartName="/ppt/media/image186.png" ContentType="image/png"/>
  <Override PartName="/ppt/media/image115.jpeg" ContentType="image/jpeg"/>
  <Override PartName="/ppt/media/image143.png" ContentType="image/png"/>
  <Override PartName="/ppt/media/image30.png" ContentType="image/png"/>
  <Override PartName="/ppt/media/image104.jpeg" ContentType="image/jpeg"/>
  <Override PartName="/ppt/media/image102.jpeg" ContentType="image/jpeg"/>
  <Override PartName="/ppt/media/image108.png" ContentType="image/png"/>
  <Override PartName="/ppt/media/image109.jpeg" ContentType="image/jpeg"/>
  <Override PartName="/ppt/media/image171.jpeg" ContentType="image/jpeg"/>
  <Override PartName="/ppt/media/image110.jpeg" ContentType="image/jpeg"/>
  <Override PartName="/ppt/media/image111.jpeg" ContentType="image/jpeg"/>
  <Override PartName="/ppt/media/image117.jpeg" ContentType="image/jpeg"/>
  <Override PartName="/ppt/media/image112.png" ContentType="image/png"/>
  <Override PartName="/ppt/media/image174.jpeg" ContentType="image/jpeg"/>
  <Override PartName="/ppt/media/image166.png" ContentType="image/png"/>
  <Override PartName="/ppt/media/image113.jpeg" ContentType="image/jpeg"/>
  <Override PartName="/ppt/media/image123.png" ContentType="image/png"/>
  <Override PartName="/ppt/media/image116.png" ContentType="image/png"/>
  <Override PartName="/ppt/media/image103.jpeg" ContentType="image/jpeg"/>
  <Override PartName="/ppt/media/image118.png" ContentType="image/png"/>
  <Override PartName="/ppt/media/image119.jpeg" ContentType="image/jpeg"/>
  <Override PartName="/ppt/media/image120.jpeg" ContentType="image/jpeg"/>
  <Override PartName="/ppt/media/image122.jpeg" ContentType="image/jpeg"/>
  <Override PartName="/ppt/media/image124.png" ContentType="image/png"/>
  <Override PartName="/ppt/media/image125.jpeg" ContentType="image/jpeg"/>
  <Override PartName="/ppt/media/image43.jpeg" ContentType="image/jpeg"/>
  <Override PartName="/ppt/media/image129.jpeg" ContentType="image/jpeg"/>
  <Override PartName="/ppt/media/image131.jpeg" ContentType="image/jpeg"/>
  <Override PartName="/ppt/media/image145.jpeg" ContentType="image/jpeg"/>
  <Override PartName="/ppt/media/image132.jpeg" ContentType="image/jpeg"/>
  <Override PartName="/ppt/media/image60.jpeg" ContentType="image/jpeg"/>
  <Override PartName="/ppt/media/image146.jpeg" ContentType="image/jpeg"/>
  <Override PartName="/ppt/media/image89.png" ContentType="image/png"/>
  <Override PartName="/ppt/media/image133.jpeg" ContentType="image/jpeg"/>
  <Override PartName="/ppt/media/image134.jpeg" ContentType="image/jpeg"/>
  <Override PartName="/ppt/media/image62.jpeg" ContentType="image/jpeg"/>
  <Override PartName="/ppt/media/image148.jpeg" ContentType="image/jpeg"/>
  <Override PartName="/ppt/media/image73.jpeg" ContentType="image/jpeg"/>
  <Override PartName="/ppt/media/image155.png" ContentType="image/png"/>
  <Override PartName="/ppt/media/image135.jpeg" ContentType="image/jpeg"/>
  <Override PartName="/ppt/media/image63.jpeg" ContentType="image/jpeg"/>
  <Override PartName="/ppt/media/image107.png" ContentType="image/png"/>
  <Override PartName="/ppt/media/image149.jpeg" ContentType="image/jpeg"/>
  <Override PartName="/ppt/media/image74.jpeg" ContentType="image/jpeg"/>
  <Override PartName="/ppt/media/image165.png" ContentType="image/png"/>
  <Override PartName="/ppt/media/image136.jpeg" ContentType="image/jpeg"/>
  <Override PartName="/ppt/media/image137.jpeg" ContentType="image/jpeg"/>
  <Override PartName="/ppt/media/image152.jpeg" ContentType="image/jpeg"/>
  <Override PartName="/ppt/media/image153.jpeg" ContentType="image/jpeg"/>
  <Override PartName="/ppt/media/image154.png" ContentType="image/png"/>
  <Override PartName="/ppt/media/image10.jpeg" ContentType="image/jpeg"/>
  <Override PartName="/ppt/media/image157.jpeg" ContentType="image/jpeg"/>
  <Override PartName="/ppt/media/image11.jpeg" ContentType="image/jpeg"/>
  <Override PartName="/ppt/media/image158.jpeg" ContentType="image/jpeg"/>
  <Override PartName="/ppt/media/image36.jpeg" ContentType="image/jpeg"/>
  <Override PartName="/ppt/media/image162.png" ContentType="image/png"/>
  <Override PartName="/ppt/media/image163.jpeg" ContentType="image/jpeg"/>
  <Override PartName="/ppt/media/image164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CCBC006-AA85-48B0-91FB-94E6C37F670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4/19/21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5D45539-A6A9-4D11-91D8-D0C342DEABC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jpeg"/><Relationship Id="rId3" Type="http://schemas.openxmlformats.org/officeDocument/2006/relationships/image" Target="../media/image70.jpe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image" Target="../media/image87.jpeg"/><Relationship Id="rId6" Type="http://schemas.openxmlformats.org/officeDocument/2006/relationships/image" Target="../media/image88.jpeg"/><Relationship Id="rId7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jpeg"/><Relationship Id="rId4" Type="http://schemas.openxmlformats.org/officeDocument/2006/relationships/image" Target="../media/image92.jpeg"/><Relationship Id="rId5" Type="http://schemas.openxmlformats.org/officeDocument/2006/relationships/image" Target="../media/image93.jpeg"/><Relationship Id="rId6" Type="http://schemas.openxmlformats.org/officeDocument/2006/relationships/image" Target="../media/image94.jpeg"/><Relationship Id="rId7" Type="http://schemas.openxmlformats.org/officeDocument/2006/relationships/image" Target="../media/image95.jpeg"/><Relationship Id="rId8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7" Type="http://schemas.openxmlformats.org/officeDocument/2006/relationships/image" Target="../media/image102.jpeg"/><Relationship Id="rId8" Type="http://schemas.openxmlformats.org/officeDocument/2006/relationships/image" Target="../media/image103.jpeg"/><Relationship Id="rId9" Type="http://schemas.openxmlformats.org/officeDocument/2006/relationships/image" Target="../media/image104.jpeg"/><Relationship Id="rId10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jpeg"/><Relationship Id="rId6" Type="http://schemas.openxmlformats.org/officeDocument/2006/relationships/image" Target="../media/image110.jpeg"/><Relationship Id="rId7" Type="http://schemas.openxmlformats.org/officeDocument/2006/relationships/image" Target="../media/image111.jpeg"/><Relationship Id="rId8" Type="http://schemas.openxmlformats.org/officeDocument/2006/relationships/image" Target="../media/image112.png"/><Relationship Id="rId9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jpe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jpe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jpeg"/><Relationship Id="rId3" Type="http://schemas.openxmlformats.org/officeDocument/2006/relationships/image" Target="../media/image120.jpeg"/><Relationship Id="rId4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jpe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7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jpe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jpeg"/><Relationship Id="rId3" Type="http://schemas.openxmlformats.org/officeDocument/2006/relationships/image" Target="../media/image132.jpeg"/><Relationship Id="rId4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3.jpeg"/><Relationship Id="rId2" Type="http://schemas.openxmlformats.org/officeDocument/2006/relationships/image" Target="../media/image134.jpeg"/><Relationship Id="rId3" Type="http://schemas.openxmlformats.org/officeDocument/2006/relationships/image" Target="../media/image135.jpeg"/><Relationship Id="rId4" Type="http://schemas.openxmlformats.org/officeDocument/2006/relationships/image" Target="../media/image136.jpeg"/><Relationship Id="rId5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7.jpe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jpeg"/><Relationship Id="rId7" Type="http://schemas.openxmlformats.org/officeDocument/2006/relationships/image" Target="../media/image143.png"/><Relationship Id="rId8" Type="http://schemas.openxmlformats.org/officeDocument/2006/relationships/image" Target="../media/image144.jpeg"/><Relationship Id="rId9" Type="http://schemas.openxmlformats.org/officeDocument/2006/relationships/image" Target="../media/image145.jpeg"/><Relationship Id="rId10" Type="http://schemas.openxmlformats.org/officeDocument/2006/relationships/image" Target="../media/image146.jpeg"/><Relationship Id="rId11" Type="http://schemas.openxmlformats.org/officeDocument/2006/relationships/image" Target="../media/image147.png"/><Relationship Id="rId1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8.jpeg"/><Relationship Id="rId2" Type="http://schemas.openxmlformats.org/officeDocument/2006/relationships/image" Target="../media/image149.jpe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52.jpeg"/><Relationship Id="rId2" Type="http://schemas.openxmlformats.org/officeDocument/2006/relationships/image" Target="../media/image153.jpe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image" Target="../media/image158.jpe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3.jpeg"/><Relationship Id="rId2" Type="http://schemas.openxmlformats.org/officeDocument/2006/relationships/image" Target="../media/image164.jpe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jpe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0.jpeg"/><Relationship Id="rId2" Type="http://schemas.openxmlformats.org/officeDocument/2006/relationships/image" Target="../media/image171.jpe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jpe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8.jpeg"/><Relationship Id="rId2" Type="http://schemas.openxmlformats.org/officeDocument/2006/relationships/image" Target="../media/image179.jpe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jpe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jpeg"/><Relationship Id="rId9" Type="http://schemas.openxmlformats.org/officeDocument/2006/relationships/image" Target="../media/image186.png"/><Relationship Id="rId10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87.jpeg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91.jpe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jpeg"/><Relationship Id="rId7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97.jpe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00.jpe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4082" t="43510" r="88640" b="21873"/>
          <a:stretch/>
        </p:blipFill>
        <p:spPr>
          <a:xfrm rot="5400000">
            <a:off x="4323600" y="-1280160"/>
            <a:ext cx="497160" cy="3060720"/>
          </a:xfrm>
          <a:prstGeom prst="rect">
            <a:avLst/>
          </a:prstGeom>
          <a:ln>
            <a:noFill/>
          </a:ln>
        </p:spPr>
      </p:pic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1347480" y="457200"/>
            <a:ext cx="6449040" cy="636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"/>
          <p:cNvPicPr/>
          <p:nvPr/>
        </p:nvPicPr>
        <p:blipFill>
          <a:blip r:embed="rId1"/>
          <a:srcRect l="0" t="62318" r="48552" b="12479"/>
          <a:stretch/>
        </p:blipFill>
        <p:spPr>
          <a:xfrm>
            <a:off x="640080" y="274320"/>
            <a:ext cx="3515760" cy="2228040"/>
          </a:xfrm>
          <a:prstGeom prst="rect">
            <a:avLst/>
          </a:prstGeom>
          <a:ln>
            <a:noFill/>
          </a:ln>
        </p:spPr>
      </p:pic>
      <p:pic>
        <p:nvPicPr>
          <p:cNvPr id="65" name="Picture 4" descr=""/>
          <p:cNvPicPr/>
          <p:nvPr/>
        </p:nvPicPr>
        <p:blipFill>
          <a:blip r:embed="rId2"/>
          <a:srcRect l="55797" t="68481" r="2891" b="12479"/>
          <a:stretch/>
        </p:blipFill>
        <p:spPr>
          <a:xfrm>
            <a:off x="4879080" y="822960"/>
            <a:ext cx="2823120" cy="1683360"/>
          </a:xfrm>
          <a:prstGeom prst="rect">
            <a:avLst/>
          </a:prstGeom>
          <a:ln>
            <a:noFill/>
          </a:ln>
        </p:spPr>
      </p:pic>
      <p:pic>
        <p:nvPicPr>
          <p:cNvPr id="66" name="Picture 6" descr=""/>
          <p:cNvPicPr/>
          <p:nvPr/>
        </p:nvPicPr>
        <p:blipFill>
          <a:blip r:embed="rId3"/>
          <a:srcRect l="0" t="47184" r="55073" b="20322"/>
          <a:stretch/>
        </p:blipFill>
        <p:spPr>
          <a:xfrm>
            <a:off x="1188720" y="2834640"/>
            <a:ext cx="2975040" cy="2784240"/>
          </a:xfrm>
          <a:prstGeom prst="rect">
            <a:avLst/>
          </a:prstGeom>
          <a:ln>
            <a:noFill/>
          </a:ln>
        </p:spPr>
      </p:pic>
      <p:pic>
        <p:nvPicPr>
          <p:cNvPr id="67" name="Picture 8" descr=""/>
          <p:cNvPicPr/>
          <p:nvPr/>
        </p:nvPicPr>
        <p:blipFill>
          <a:blip r:embed="rId4"/>
          <a:srcRect l="52175" t="47200" r="5791" b="20318"/>
          <a:stretch/>
        </p:blipFill>
        <p:spPr>
          <a:xfrm>
            <a:off x="5029200" y="2834640"/>
            <a:ext cx="2783520" cy="278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3" descr=""/>
          <p:cNvPicPr/>
          <p:nvPr/>
        </p:nvPicPr>
        <p:blipFill>
          <a:blip r:embed="rId1"/>
          <a:srcRect l="0" t="0" r="679" b="67421"/>
          <a:stretch/>
        </p:blipFill>
        <p:spPr>
          <a:xfrm>
            <a:off x="640080" y="91440"/>
            <a:ext cx="4937400" cy="2415600"/>
          </a:xfrm>
          <a:prstGeom prst="rect">
            <a:avLst/>
          </a:prstGeom>
          <a:ln>
            <a:noFill/>
          </a:ln>
        </p:spPr>
      </p:pic>
      <p:pic>
        <p:nvPicPr>
          <p:cNvPr id="69" name="Picture 4" descr=""/>
          <p:cNvPicPr/>
          <p:nvPr/>
        </p:nvPicPr>
        <p:blipFill>
          <a:blip r:embed="rId2"/>
          <a:srcRect l="8051" t="-990" r="0" b="0"/>
          <a:stretch/>
        </p:blipFill>
        <p:spPr>
          <a:xfrm>
            <a:off x="2043360" y="5289840"/>
            <a:ext cx="5057280" cy="1456920"/>
          </a:xfrm>
          <a:prstGeom prst="rect">
            <a:avLst/>
          </a:prstGeom>
          <a:ln>
            <a:noFill/>
          </a:ln>
        </p:spPr>
      </p:pic>
      <p:pic>
        <p:nvPicPr>
          <p:cNvPr id="70" name="Picture 3" descr=""/>
          <p:cNvPicPr/>
          <p:nvPr/>
        </p:nvPicPr>
        <p:blipFill>
          <a:blip r:embed="rId3"/>
          <a:srcRect l="0" t="66368" r="2595" b="0"/>
          <a:stretch/>
        </p:blipFill>
        <p:spPr>
          <a:xfrm>
            <a:off x="3108960" y="2633400"/>
            <a:ext cx="4842360" cy="2493360"/>
          </a:xfrm>
          <a:prstGeom prst="rect">
            <a:avLst/>
          </a:prstGeom>
          <a:ln>
            <a:noFill/>
          </a:ln>
        </p:spPr>
      </p:pic>
      <p:pic>
        <p:nvPicPr>
          <p:cNvPr id="71" name="Picture 3" descr=""/>
          <p:cNvPicPr/>
          <p:nvPr/>
        </p:nvPicPr>
        <p:blipFill>
          <a:blip r:embed="rId4"/>
          <a:srcRect l="0" t="33245" r="49463" b="33123"/>
          <a:stretch/>
        </p:blipFill>
        <p:spPr>
          <a:xfrm>
            <a:off x="5577840" y="91440"/>
            <a:ext cx="2512080" cy="2493360"/>
          </a:xfrm>
          <a:prstGeom prst="rect">
            <a:avLst/>
          </a:prstGeom>
          <a:ln>
            <a:noFill/>
          </a:ln>
        </p:spPr>
      </p:pic>
      <p:pic>
        <p:nvPicPr>
          <p:cNvPr id="72" name="Picture 3" descr=""/>
          <p:cNvPicPr/>
          <p:nvPr/>
        </p:nvPicPr>
        <p:blipFill>
          <a:blip r:embed="rId5"/>
          <a:srcRect l="49422" t="33245" r="1541" b="33123"/>
          <a:stretch/>
        </p:blipFill>
        <p:spPr>
          <a:xfrm>
            <a:off x="640080" y="2651760"/>
            <a:ext cx="2437200" cy="24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3" descr=""/>
          <p:cNvPicPr/>
          <p:nvPr/>
        </p:nvPicPr>
        <p:blipFill>
          <a:blip r:embed="rId1"/>
          <a:stretch/>
        </p:blipFill>
        <p:spPr>
          <a:xfrm>
            <a:off x="160560" y="1280160"/>
            <a:ext cx="8822880" cy="41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"/>
          <p:cNvPicPr/>
          <p:nvPr/>
        </p:nvPicPr>
        <p:blipFill>
          <a:blip r:embed="rId1"/>
          <a:srcRect l="0" t="3496" r="-269" b="82482"/>
          <a:stretch/>
        </p:blipFill>
        <p:spPr>
          <a:xfrm>
            <a:off x="973080" y="365760"/>
            <a:ext cx="7197840" cy="1302120"/>
          </a:xfrm>
          <a:prstGeom prst="rect">
            <a:avLst/>
          </a:prstGeom>
          <a:ln>
            <a:noFill/>
          </a:ln>
        </p:spPr>
      </p:pic>
      <p:pic>
        <p:nvPicPr>
          <p:cNvPr id="75" name="Picture 3" descr=""/>
          <p:cNvPicPr/>
          <p:nvPr/>
        </p:nvPicPr>
        <p:blipFill>
          <a:blip r:embed="rId2"/>
          <a:srcRect l="4341" t="56719" r="13759" b="11358"/>
          <a:stretch/>
        </p:blipFill>
        <p:spPr>
          <a:xfrm>
            <a:off x="1808280" y="2377440"/>
            <a:ext cx="5526720" cy="278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rcRect l="0" t="29842" r="716" b="63439"/>
          <a:stretch/>
        </p:blipFill>
        <p:spPr>
          <a:xfrm>
            <a:off x="457200" y="9144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77" name="Picture 3" descr=""/>
          <p:cNvPicPr/>
          <p:nvPr/>
        </p:nvPicPr>
        <p:blipFill>
          <a:blip r:embed="rId2"/>
          <a:stretch/>
        </p:blipFill>
        <p:spPr>
          <a:xfrm>
            <a:off x="822960" y="731520"/>
            <a:ext cx="3566160" cy="1981080"/>
          </a:xfrm>
          <a:prstGeom prst="rect">
            <a:avLst/>
          </a:prstGeom>
          <a:ln>
            <a:noFill/>
          </a:ln>
        </p:spPr>
      </p:pic>
      <p:pic>
        <p:nvPicPr>
          <p:cNvPr id="78" name="Picture 5" descr=""/>
          <p:cNvPicPr/>
          <p:nvPr/>
        </p:nvPicPr>
        <p:blipFill>
          <a:blip r:embed="rId3"/>
          <a:srcRect l="46556" t="47202" r="10862" b="29838"/>
          <a:stretch/>
        </p:blipFill>
        <p:spPr>
          <a:xfrm>
            <a:off x="4846320" y="731520"/>
            <a:ext cx="2909880" cy="2030040"/>
          </a:xfrm>
          <a:prstGeom prst="rect">
            <a:avLst/>
          </a:prstGeom>
          <a:ln>
            <a:noFill/>
          </a:ln>
        </p:spPr>
      </p:pic>
      <p:pic>
        <p:nvPicPr>
          <p:cNvPr id="79" name="Picture 7" descr=""/>
          <p:cNvPicPr/>
          <p:nvPr/>
        </p:nvPicPr>
        <p:blipFill>
          <a:blip r:embed="rId4"/>
          <a:srcRect l="0" t="69600" r="1437" b="24242"/>
          <a:stretch/>
        </p:blipFill>
        <p:spPr>
          <a:xfrm>
            <a:off x="548640" y="3200400"/>
            <a:ext cx="6735600" cy="544320"/>
          </a:xfrm>
          <a:prstGeom prst="rect">
            <a:avLst/>
          </a:prstGeom>
          <a:ln>
            <a:noFill/>
          </a:ln>
        </p:spPr>
      </p:pic>
      <p:pic>
        <p:nvPicPr>
          <p:cNvPr id="80" name="Picture 8" descr=""/>
          <p:cNvPicPr/>
          <p:nvPr/>
        </p:nvPicPr>
        <p:blipFill>
          <a:blip r:embed="rId5"/>
          <a:srcRect l="0" t="21959" r="-225" b="0"/>
          <a:stretch/>
        </p:blipFill>
        <p:spPr>
          <a:xfrm>
            <a:off x="0" y="4114800"/>
            <a:ext cx="4406400" cy="2176200"/>
          </a:xfrm>
          <a:prstGeom prst="rect">
            <a:avLst/>
          </a:prstGeom>
          <a:ln>
            <a:noFill/>
          </a:ln>
        </p:spPr>
      </p:pic>
      <p:pic>
        <p:nvPicPr>
          <p:cNvPr id="81" name="Picture 10" descr=""/>
          <p:cNvPicPr/>
          <p:nvPr/>
        </p:nvPicPr>
        <p:blipFill>
          <a:blip r:embed="rId6"/>
          <a:srcRect l="55178" t="76941" r="5065" b="5198"/>
          <a:stretch/>
        </p:blipFill>
        <p:spPr>
          <a:xfrm>
            <a:off x="4846320" y="4297680"/>
            <a:ext cx="309600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155880" y="1280160"/>
            <a:ext cx="8832240" cy="40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rcRect l="1443" t="11917" r="716" b="48879"/>
          <a:stretch/>
        </p:blipFill>
        <p:spPr>
          <a:xfrm>
            <a:off x="1228320" y="365760"/>
            <a:ext cx="6686640" cy="3466440"/>
          </a:xfrm>
          <a:prstGeom prst="rect">
            <a:avLst/>
          </a:prstGeom>
          <a:ln>
            <a:noFill/>
          </a:ln>
        </p:spPr>
      </p:pic>
      <p:pic>
        <p:nvPicPr>
          <p:cNvPr id="84" name="Picture 4" descr=""/>
          <p:cNvPicPr/>
          <p:nvPr/>
        </p:nvPicPr>
        <p:blipFill>
          <a:blip r:embed="rId2"/>
          <a:srcRect l="0" t="54480" r="-11" b="37679"/>
          <a:stretch/>
        </p:blipFill>
        <p:spPr>
          <a:xfrm>
            <a:off x="1097280" y="4114800"/>
            <a:ext cx="6834960" cy="6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rcRect l="0" t="62318" r="-732" b="19761"/>
          <a:stretch/>
        </p:blipFill>
        <p:spPr>
          <a:xfrm>
            <a:off x="1129680" y="365760"/>
            <a:ext cx="6884280" cy="1584360"/>
          </a:xfrm>
          <a:prstGeom prst="rect">
            <a:avLst/>
          </a:prstGeom>
          <a:ln>
            <a:noFill/>
          </a:ln>
        </p:spPr>
      </p:pic>
      <p:pic>
        <p:nvPicPr>
          <p:cNvPr id="86" name="Picture 4" descr=""/>
          <p:cNvPicPr/>
          <p:nvPr/>
        </p:nvPicPr>
        <p:blipFill>
          <a:blip r:embed="rId2"/>
          <a:srcRect l="0" t="5336" r="716" b="69600"/>
          <a:stretch/>
        </p:blipFill>
        <p:spPr>
          <a:xfrm>
            <a:off x="1005840" y="2560320"/>
            <a:ext cx="6785280" cy="221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1"/>
          <a:srcRect l="2167" t="3598" r="52506" b="72517"/>
          <a:stretch/>
        </p:blipFill>
        <p:spPr>
          <a:xfrm>
            <a:off x="0" y="685800"/>
            <a:ext cx="3025440" cy="2062800"/>
          </a:xfrm>
          <a:prstGeom prst="rect">
            <a:avLst/>
          </a:prstGeom>
          <a:ln>
            <a:noFill/>
          </a:ln>
        </p:spPr>
      </p:pic>
      <p:pic>
        <p:nvPicPr>
          <p:cNvPr id="88" name="Picture 4" descr=""/>
          <p:cNvPicPr/>
          <p:nvPr/>
        </p:nvPicPr>
        <p:blipFill>
          <a:blip r:embed="rId2"/>
          <a:srcRect l="53622" t="9119" r="717" b="70160"/>
          <a:stretch/>
        </p:blipFill>
        <p:spPr>
          <a:xfrm>
            <a:off x="3108960" y="1143000"/>
            <a:ext cx="3047760" cy="178920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3"/>
          <a:srcRect l="0" t="31522" r="53175" b="50239"/>
          <a:stretch/>
        </p:blipFill>
        <p:spPr>
          <a:xfrm>
            <a:off x="5852160" y="1280160"/>
            <a:ext cx="3125520" cy="15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"/>
          <p:cNvPicPr/>
          <p:nvPr/>
        </p:nvPicPr>
        <p:blipFill>
          <a:blip r:embed="rId1"/>
          <a:srcRect l="2167" t="3598" r="52506" b="72517"/>
          <a:stretch/>
        </p:blipFill>
        <p:spPr>
          <a:xfrm>
            <a:off x="0" y="685800"/>
            <a:ext cx="3025440" cy="2062800"/>
          </a:xfrm>
          <a:prstGeom prst="rect">
            <a:avLst/>
          </a:prstGeom>
          <a:ln>
            <a:noFill/>
          </a:ln>
        </p:spPr>
      </p:pic>
      <p:pic>
        <p:nvPicPr>
          <p:cNvPr id="91" name="Picture 4" descr=""/>
          <p:cNvPicPr/>
          <p:nvPr/>
        </p:nvPicPr>
        <p:blipFill>
          <a:blip r:embed="rId2"/>
          <a:srcRect l="53622" t="9119" r="717" b="70160"/>
          <a:stretch/>
        </p:blipFill>
        <p:spPr>
          <a:xfrm>
            <a:off x="3108960" y="1143000"/>
            <a:ext cx="3047760" cy="1789200"/>
          </a:xfrm>
          <a:prstGeom prst="rect">
            <a:avLst/>
          </a:prstGeom>
          <a:ln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3"/>
          <a:srcRect l="0" t="31522" r="53175" b="50239"/>
          <a:stretch/>
        </p:blipFill>
        <p:spPr>
          <a:xfrm>
            <a:off x="5852160" y="1280160"/>
            <a:ext cx="3125520" cy="1575000"/>
          </a:xfrm>
          <a:prstGeom prst="rect">
            <a:avLst/>
          </a:prstGeom>
          <a:ln>
            <a:noFill/>
          </a:ln>
        </p:spPr>
      </p:pic>
      <p:pic>
        <p:nvPicPr>
          <p:cNvPr id="93" name="Picture 8" descr=""/>
          <p:cNvPicPr/>
          <p:nvPr/>
        </p:nvPicPr>
        <p:blipFill>
          <a:blip r:embed="rId4"/>
          <a:srcRect l="9410" t="0" r="44928" b="78559"/>
          <a:stretch/>
        </p:blipFill>
        <p:spPr>
          <a:xfrm>
            <a:off x="0" y="3474720"/>
            <a:ext cx="3047760" cy="1851480"/>
          </a:xfrm>
          <a:prstGeom prst="rect">
            <a:avLst/>
          </a:prstGeom>
          <a:ln>
            <a:noFill/>
          </a:ln>
        </p:spPr>
      </p:pic>
      <p:pic>
        <p:nvPicPr>
          <p:cNvPr id="94" name="Picture 10" descr=""/>
          <p:cNvPicPr/>
          <p:nvPr/>
        </p:nvPicPr>
        <p:blipFill>
          <a:blip r:embed="rId5"/>
          <a:srcRect l="58699" t="4081" r="-11" b="76881"/>
          <a:stretch/>
        </p:blipFill>
        <p:spPr>
          <a:xfrm>
            <a:off x="3108960" y="3840480"/>
            <a:ext cx="2757240" cy="1644120"/>
          </a:xfrm>
          <a:prstGeom prst="rect">
            <a:avLst/>
          </a:prstGeom>
          <a:ln>
            <a:noFill/>
          </a:ln>
        </p:spPr>
      </p:pic>
      <p:pic>
        <p:nvPicPr>
          <p:cNvPr id="95" name="Picture 12" descr=""/>
          <p:cNvPicPr/>
          <p:nvPr/>
        </p:nvPicPr>
        <p:blipFill>
          <a:blip r:embed="rId6"/>
          <a:srcRect l="55799" t="26479" r="-11" b="51905"/>
          <a:stretch/>
        </p:blipFill>
        <p:spPr>
          <a:xfrm>
            <a:off x="5943600" y="3886200"/>
            <a:ext cx="2950920" cy="186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1"/>
          <a:srcRect l="62882" t="239" r="23680" b="239"/>
          <a:stretch/>
        </p:blipFill>
        <p:spPr>
          <a:xfrm rot="5400000">
            <a:off x="4111200" y="-3931920"/>
            <a:ext cx="921240" cy="8832960"/>
          </a:xfrm>
          <a:prstGeom prst="rect">
            <a:avLst/>
          </a:prstGeom>
          <a:ln>
            <a:noFill/>
          </a:ln>
        </p:spPr>
      </p:pic>
      <p:pic>
        <p:nvPicPr>
          <p:cNvPr id="44" name="Picture 4" descr=""/>
          <p:cNvPicPr/>
          <p:nvPr/>
        </p:nvPicPr>
        <p:blipFill>
          <a:blip r:embed="rId2"/>
          <a:srcRect l="0" t="5759" r="716" b="79120"/>
          <a:stretch/>
        </p:blipFill>
        <p:spPr>
          <a:xfrm>
            <a:off x="1179360" y="1280160"/>
            <a:ext cx="6785280" cy="133668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3"/>
          <a:srcRect l="0" t="24800" r="716" b="43278"/>
          <a:stretch/>
        </p:blipFill>
        <p:spPr>
          <a:xfrm>
            <a:off x="1179360" y="2926080"/>
            <a:ext cx="6785280" cy="282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rcRect l="9410" t="41599" r="44201" b="34320"/>
          <a:stretch/>
        </p:blipFill>
        <p:spPr>
          <a:xfrm>
            <a:off x="0" y="182880"/>
            <a:ext cx="3096000" cy="2079720"/>
          </a:xfrm>
          <a:prstGeom prst="rect">
            <a:avLst/>
          </a:prstGeom>
          <a:ln>
            <a:noFill/>
          </a:ln>
        </p:spPr>
      </p:pic>
      <p:pic>
        <p:nvPicPr>
          <p:cNvPr id="97" name="Picture 3" descr=""/>
          <p:cNvPicPr/>
          <p:nvPr/>
        </p:nvPicPr>
        <p:blipFill>
          <a:blip r:embed="rId2"/>
          <a:srcRect l="17460" t="598" r="0" b="0"/>
          <a:stretch/>
        </p:blipFill>
        <p:spPr>
          <a:xfrm>
            <a:off x="3657600" y="731520"/>
            <a:ext cx="2435040" cy="1854000"/>
          </a:xfrm>
          <a:prstGeom prst="rect">
            <a:avLst/>
          </a:prstGeom>
          <a:ln>
            <a:noFill/>
          </a:ln>
        </p:spPr>
      </p:pic>
      <p:pic>
        <p:nvPicPr>
          <p:cNvPr id="98" name="Picture 5" descr=""/>
          <p:cNvPicPr/>
          <p:nvPr/>
        </p:nvPicPr>
        <p:blipFill>
          <a:blip r:embed="rId3"/>
          <a:srcRect l="75368" t="51121" r="17388" b="41040"/>
          <a:stretch/>
        </p:blipFill>
        <p:spPr>
          <a:xfrm>
            <a:off x="3200400" y="914400"/>
            <a:ext cx="483480" cy="676800"/>
          </a:xfrm>
          <a:prstGeom prst="rect">
            <a:avLst/>
          </a:prstGeom>
          <a:ln>
            <a:noFill/>
          </a:ln>
        </p:spPr>
      </p:pic>
      <p:pic>
        <p:nvPicPr>
          <p:cNvPr id="99" name="Picture 7" descr=""/>
          <p:cNvPicPr/>
          <p:nvPr/>
        </p:nvPicPr>
        <p:blipFill>
          <a:blip r:embed="rId4"/>
          <a:srcRect l="7238" t="68611" r="47558" b="1841"/>
          <a:stretch/>
        </p:blipFill>
        <p:spPr>
          <a:xfrm>
            <a:off x="6126480" y="731520"/>
            <a:ext cx="3017160" cy="255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"/>
          <p:cNvPicPr/>
          <p:nvPr/>
        </p:nvPicPr>
        <p:blipFill>
          <a:blip r:embed="rId1"/>
          <a:srcRect l="9410" t="41599" r="44201" b="34320"/>
          <a:stretch/>
        </p:blipFill>
        <p:spPr>
          <a:xfrm>
            <a:off x="0" y="182880"/>
            <a:ext cx="3096000" cy="2079720"/>
          </a:xfrm>
          <a:prstGeom prst="rect">
            <a:avLst/>
          </a:prstGeom>
          <a:ln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2"/>
          <a:srcRect l="17460" t="598" r="0" b="0"/>
          <a:stretch/>
        </p:blipFill>
        <p:spPr>
          <a:xfrm>
            <a:off x="3657600" y="731520"/>
            <a:ext cx="2435040" cy="1854000"/>
          </a:xfrm>
          <a:prstGeom prst="rect">
            <a:avLst/>
          </a:prstGeom>
          <a:ln>
            <a:noFill/>
          </a:ln>
        </p:spPr>
      </p:pic>
      <p:pic>
        <p:nvPicPr>
          <p:cNvPr id="102" name="Picture 5" descr=""/>
          <p:cNvPicPr/>
          <p:nvPr/>
        </p:nvPicPr>
        <p:blipFill>
          <a:blip r:embed="rId3"/>
          <a:srcRect l="75368" t="51121" r="17388" b="41040"/>
          <a:stretch/>
        </p:blipFill>
        <p:spPr>
          <a:xfrm>
            <a:off x="3200400" y="914400"/>
            <a:ext cx="483480" cy="676800"/>
          </a:xfrm>
          <a:prstGeom prst="rect">
            <a:avLst/>
          </a:prstGeom>
          <a:ln>
            <a:noFill/>
          </a:ln>
        </p:spPr>
      </p:pic>
      <p:pic>
        <p:nvPicPr>
          <p:cNvPr id="103" name="Picture 7" descr=""/>
          <p:cNvPicPr/>
          <p:nvPr/>
        </p:nvPicPr>
        <p:blipFill>
          <a:blip r:embed="rId4"/>
          <a:srcRect l="7238" t="68611" r="47558" b="1841"/>
          <a:stretch/>
        </p:blipFill>
        <p:spPr>
          <a:xfrm>
            <a:off x="6126480" y="731520"/>
            <a:ext cx="3017160" cy="2551680"/>
          </a:xfrm>
          <a:prstGeom prst="rect">
            <a:avLst/>
          </a:prstGeom>
          <a:ln>
            <a:noFill/>
          </a:ln>
        </p:spPr>
      </p:pic>
      <p:pic>
        <p:nvPicPr>
          <p:cNvPr id="104" name="Picture 9" descr=""/>
          <p:cNvPicPr/>
          <p:nvPr/>
        </p:nvPicPr>
        <p:blipFill>
          <a:blip r:embed="rId5"/>
          <a:srcRect l="56522" t="65680" r="-11" b="14720"/>
          <a:stretch/>
        </p:blipFill>
        <p:spPr>
          <a:xfrm>
            <a:off x="0" y="3383280"/>
            <a:ext cx="2902680" cy="1692720"/>
          </a:xfrm>
          <a:prstGeom prst="rect">
            <a:avLst/>
          </a:prstGeom>
          <a:ln>
            <a:noFill/>
          </a:ln>
        </p:spPr>
      </p:pic>
      <p:pic>
        <p:nvPicPr>
          <p:cNvPr id="105" name="Picture 11" descr=""/>
          <p:cNvPicPr/>
          <p:nvPr/>
        </p:nvPicPr>
        <p:blipFill>
          <a:blip r:embed="rId6"/>
          <a:srcRect l="0" t="7441" r="56522" b="71838"/>
          <a:stretch/>
        </p:blipFill>
        <p:spPr>
          <a:xfrm>
            <a:off x="3017520" y="3749040"/>
            <a:ext cx="2901960" cy="1789200"/>
          </a:xfrm>
          <a:prstGeom prst="rect">
            <a:avLst/>
          </a:prstGeom>
          <a:ln>
            <a:noFill/>
          </a:ln>
        </p:spPr>
      </p:pic>
      <p:pic>
        <p:nvPicPr>
          <p:cNvPr id="106" name="Picture 13" descr=""/>
          <p:cNvPicPr/>
          <p:nvPr/>
        </p:nvPicPr>
        <p:blipFill>
          <a:blip r:embed="rId7"/>
          <a:srcRect l="51450" t="5759" r="4339" b="63910"/>
          <a:stretch/>
        </p:blipFill>
        <p:spPr>
          <a:xfrm>
            <a:off x="6217920" y="3566160"/>
            <a:ext cx="2950920" cy="261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3" descr=""/>
          <p:cNvPicPr/>
          <p:nvPr/>
        </p:nvPicPr>
        <p:blipFill>
          <a:blip r:embed="rId1"/>
          <a:stretch/>
        </p:blipFill>
        <p:spPr>
          <a:xfrm>
            <a:off x="397080" y="91440"/>
            <a:ext cx="8349480" cy="66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3" descr=""/>
          <p:cNvPicPr/>
          <p:nvPr/>
        </p:nvPicPr>
        <p:blipFill>
          <a:blip r:embed="rId1"/>
          <a:srcRect l="19755" t="57541" r="430" b="0"/>
          <a:stretch/>
        </p:blipFill>
        <p:spPr>
          <a:xfrm>
            <a:off x="1565640" y="126000"/>
            <a:ext cx="6012720" cy="2562480"/>
          </a:xfrm>
          <a:prstGeom prst="rect">
            <a:avLst/>
          </a:prstGeom>
          <a:ln>
            <a:noFill/>
          </a:ln>
        </p:spPr>
      </p:pic>
      <p:pic>
        <p:nvPicPr>
          <p:cNvPr id="109" name="Picture 3" descr=""/>
          <p:cNvPicPr/>
          <p:nvPr/>
        </p:nvPicPr>
        <p:blipFill>
          <a:blip r:embed="rId2"/>
          <a:srcRect l="0" t="53361" r="-11" b="28720"/>
          <a:stretch/>
        </p:blipFill>
        <p:spPr>
          <a:xfrm>
            <a:off x="1154520" y="2926080"/>
            <a:ext cx="6834960" cy="1584360"/>
          </a:xfrm>
          <a:prstGeom prst="rect">
            <a:avLst/>
          </a:prstGeom>
          <a:ln>
            <a:noFill/>
          </a:ln>
        </p:spPr>
      </p:pic>
      <p:pic>
        <p:nvPicPr>
          <p:cNvPr id="110" name="Picture 5" descr=""/>
          <p:cNvPicPr/>
          <p:nvPr/>
        </p:nvPicPr>
        <p:blipFill>
          <a:blip r:embed="rId3"/>
          <a:srcRect l="0" t="74081" r="-11" b="5202"/>
          <a:stretch/>
        </p:blipFill>
        <p:spPr>
          <a:xfrm>
            <a:off x="1154520" y="4754880"/>
            <a:ext cx="6834600" cy="183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rcRect l="0" t="5198" r="1437" b="71843"/>
          <a:stretch/>
        </p:blipFill>
        <p:spPr>
          <a:xfrm>
            <a:off x="1203840" y="182880"/>
            <a:ext cx="6735600" cy="203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"/>
          <p:cNvPicPr/>
          <p:nvPr/>
        </p:nvPicPr>
        <p:blipFill>
          <a:blip r:embed="rId1"/>
          <a:srcRect l="0" t="5198" r="1437" b="71843"/>
          <a:stretch/>
        </p:blipFill>
        <p:spPr>
          <a:xfrm>
            <a:off x="1203840" y="182880"/>
            <a:ext cx="6735600" cy="2030040"/>
          </a:xfrm>
          <a:prstGeom prst="rect">
            <a:avLst/>
          </a:prstGeom>
          <a:ln>
            <a:noFill/>
          </a:ln>
        </p:spPr>
      </p:pic>
      <p:pic>
        <p:nvPicPr>
          <p:cNvPr id="113" name="Picture 4" descr=""/>
          <p:cNvPicPr/>
          <p:nvPr/>
        </p:nvPicPr>
        <p:blipFill>
          <a:blip r:embed="rId2"/>
          <a:srcRect l="0" t="28720" r="716" b="54480"/>
          <a:stretch/>
        </p:blipFill>
        <p:spPr>
          <a:xfrm>
            <a:off x="1179360" y="2286000"/>
            <a:ext cx="6785280" cy="14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"/>
          <p:cNvPicPr/>
          <p:nvPr/>
        </p:nvPicPr>
        <p:blipFill>
          <a:blip r:embed="rId1"/>
          <a:srcRect l="0" t="5198" r="1437" b="71843"/>
          <a:stretch/>
        </p:blipFill>
        <p:spPr>
          <a:xfrm>
            <a:off x="1203840" y="182880"/>
            <a:ext cx="6735600" cy="2030040"/>
          </a:xfrm>
          <a:prstGeom prst="rect">
            <a:avLst/>
          </a:prstGeom>
          <a:ln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2"/>
          <a:srcRect l="0" t="28720" r="716" b="54480"/>
          <a:stretch/>
        </p:blipFill>
        <p:spPr>
          <a:xfrm>
            <a:off x="1179360" y="2286000"/>
            <a:ext cx="6785280" cy="1485360"/>
          </a:xfrm>
          <a:prstGeom prst="rect">
            <a:avLst/>
          </a:prstGeom>
          <a:ln>
            <a:noFill/>
          </a:ln>
        </p:spPr>
      </p:pic>
      <p:pic>
        <p:nvPicPr>
          <p:cNvPr id="116" name="Picture 6" descr=""/>
          <p:cNvPicPr/>
          <p:nvPr/>
        </p:nvPicPr>
        <p:blipFill>
          <a:blip r:embed="rId3"/>
          <a:srcRect l="0" t="48879" r="2164" b="24800"/>
          <a:stretch/>
        </p:blipFill>
        <p:spPr>
          <a:xfrm>
            <a:off x="1228680" y="4023360"/>
            <a:ext cx="6685920" cy="23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rcRect l="0" t="5759" r="-11" b="62318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rcRect l="0" t="5759" r="-11" b="62318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ln>
            <a:noFill/>
          </a:ln>
        </p:spPr>
      </p:pic>
      <p:pic>
        <p:nvPicPr>
          <p:cNvPr id="119" name="Picture 4" descr=""/>
          <p:cNvPicPr/>
          <p:nvPr/>
        </p:nvPicPr>
        <p:blipFill>
          <a:blip r:embed="rId2"/>
          <a:srcRect l="0" t="37679" r="-11" b="50002"/>
          <a:stretch/>
        </p:blipFill>
        <p:spPr>
          <a:xfrm>
            <a:off x="1188720" y="3108960"/>
            <a:ext cx="6834600" cy="108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rcRect l="0" t="5759" r="-11" b="62318"/>
          <a:stretch/>
        </p:blipFill>
        <p:spPr>
          <a:xfrm>
            <a:off x="1154520" y="91440"/>
            <a:ext cx="6834960" cy="2822400"/>
          </a:xfrm>
          <a:prstGeom prst="rect">
            <a:avLst/>
          </a:prstGeom>
          <a:ln>
            <a:noFill/>
          </a:ln>
        </p:spPr>
      </p:pic>
      <p:pic>
        <p:nvPicPr>
          <p:cNvPr id="121" name="Picture 4" descr=""/>
          <p:cNvPicPr/>
          <p:nvPr/>
        </p:nvPicPr>
        <p:blipFill>
          <a:blip r:embed="rId2"/>
          <a:srcRect l="0" t="37679" r="-11" b="50002"/>
          <a:stretch/>
        </p:blipFill>
        <p:spPr>
          <a:xfrm>
            <a:off x="1188720" y="3108960"/>
            <a:ext cx="6834600" cy="1089000"/>
          </a:xfrm>
          <a:prstGeom prst="rect">
            <a:avLst/>
          </a:prstGeom>
          <a:ln>
            <a:noFill/>
          </a:ln>
        </p:spPr>
      </p:pic>
      <p:pic>
        <p:nvPicPr>
          <p:cNvPr id="122" name="Picture 6" descr=""/>
          <p:cNvPicPr/>
          <p:nvPr/>
        </p:nvPicPr>
        <p:blipFill>
          <a:blip r:embed="rId3"/>
          <a:srcRect l="0" t="60080" r="-732" b="23119"/>
          <a:stretch/>
        </p:blipFill>
        <p:spPr>
          <a:xfrm>
            <a:off x="1129680" y="4389120"/>
            <a:ext cx="6884280" cy="14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rcRect l="0" t="59518" r="-11" b="17518"/>
          <a:stretch/>
        </p:blipFill>
        <p:spPr>
          <a:xfrm>
            <a:off x="1154520" y="91440"/>
            <a:ext cx="6834600" cy="2030040"/>
          </a:xfrm>
          <a:prstGeom prst="rect">
            <a:avLst/>
          </a:prstGeom>
          <a:ln>
            <a:noFill/>
          </a:ln>
        </p:spPr>
      </p:pic>
      <p:pic>
        <p:nvPicPr>
          <p:cNvPr id="47" name="Picture 4" descr=""/>
          <p:cNvPicPr/>
          <p:nvPr/>
        </p:nvPicPr>
        <p:blipFill>
          <a:blip r:embed="rId2"/>
          <a:srcRect l="15934" t="5761" r="26079" b="54480"/>
          <a:stretch/>
        </p:blipFill>
        <p:spPr>
          <a:xfrm>
            <a:off x="2268000" y="2377440"/>
            <a:ext cx="4607280" cy="408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 descr=""/>
          <p:cNvPicPr/>
          <p:nvPr/>
        </p:nvPicPr>
        <p:blipFill>
          <a:blip r:embed="rId1"/>
          <a:srcRect l="6517" t="3533" r="81219" b="60334"/>
          <a:stretch/>
        </p:blipFill>
        <p:spPr>
          <a:xfrm>
            <a:off x="914400" y="91440"/>
            <a:ext cx="844560" cy="537480"/>
          </a:xfrm>
          <a:prstGeom prst="rect">
            <a:avLst/>
          </a:prstGeom>
          <a:ln>
            <a:noFill/>
          </a:ln>
        </p:spPr>
      </p:pic>
      <p:pic>
        <p:nvPicPr>
          <p:cNvPr id="124" name="Picture 2" descr=""/>
          <p:cNvPicPr/>
          <p:nvPr/>
        </p:nvPicPr>
        <p:blipFill>
          <a:blip r:embed="rId2"/>
          <a:srcRect l="9302" t="50000" r="0" b="0"/>
          <a:stretch/>
        </p:blipFill>
        <p:spPr>
          <a:xfrm>
            <a:off x="1768320" y="0"/>
            <a:ext cx="6247800" cy="743400"/>
          </a:xfrm>
          <a:prstGeom prst="rect">
            <a:avLst/>
          </a:prstGeom>
          <a:ln>
            <a:noFill/>
          </a:ln>
        </p:spPr>
      </p:pic>
      <p:pic>
        <p:nvPicPr>
          <p:cNvPr id="125" name="Picture 4" descr=""/>
          <p:cNvPicPr/>
          <p:nvPr/>
        </p:nvPicPr>
        <p:blipFill>
          <a:blip r:embed="rId3"/>
          <a:srcRect l="0" t="76881" r="716" b="16401"/>
          <a:stretch/>
        </p:blipFill>
        <p:spPr>
          <a:xfrm>
            <a:off x="1179360" y="64008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126" name="Picture 5" descr=""/>
          <p:cNvPicPr/>
          <p:nvPr/>
        </p:nvPicPr>
        <p:blipFill>
          <a:blip r:embed="rId4"/>
          <a:srcRect l="26806" t="2666" r="51448" b="82482"/>
          <a:stretch/>
        </p:blipFill>
        <p:spPr>
          <a:xfrm>
            <a:off x="1463040" y="1280160"/>
            <a:ext cx="1485720" cy="1313280"/>
          </a:xfrm>
          <a:prstGeom prst="rect">
            <a:avLst/>
          </a:prstGeom>
          <a:ln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5"/>
          <a:srcRect l="50000" t="2959" r="2164" b="83601"/>
          <a:stretch/>
        </p:blipFill>
        <p:spPr>
          <a:xfrm>
            <a:off x="3108960" y="1280160"/>
            <a:ext cx="3268800" cy="1188000"/>
          </a:xfrm>
          <a:prstGeom prst="rect">
            <a:avLst/>
          </a:prstGeom>
          <a:ln>
            <a:noFill/>
          </a:ln>
        </p:spPr>
      </p:pic>
      <p:pic>
        <p:nvPicPr>
          <p:cNvPr id="128" name="Picture 8" descr=""/>
          <p:cNvPicPr/>
          <p:nvPr/>
        </p:nvPicPr>
        <p:blipFill>
          <a:blip r:embed="rId6"/>
          <a:srcRect l="11587" t="27331" r="71017" b="60080"/>
          <a:stretch/>
        </p:blipFill>
        <p:spPr>
          <a:xfrm>
            <a:off x="6858000" y="1188720"/>
            <a:ext cx="1188360" cy="111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1"/>
          <a:srcRect l="6517" t="3533" r="81219" b="60334"/>
          <a:stretch/>
        </p:blipFill>
        <p:spPr>
          <a:xfrm>
            <a:off x="914400" y="91440"/>
            <a:ext cx="844560" cy="537480"/>
          </a:xfrm>
          <a:prstGeom prst="rect">
            <a:avLst/>
          </a:prstGeom>
          <a:ln>
            <a:noFill/>
          </a:ln>
        </p:spPr>
      </p:pic>
      <p:pic>
        <p:nvPicPr>
          <p:cNvPr id="130" name="Picture 2" descr=""/>
          <p:cNvPicPr/>
          <p:nvPr/>
        </p:nvPicPr>
        <p:blipFill>
          <a:blip r:embed="rId2"/>
          <a:srcRect l="9302" t="50000" r="0" b="0"/>
          <a:stretch/>
        </p:blipFill>
        <p:spPr>
          <a:xfrm>
            <a:off x="1768320" y="0"/>
            <a:ext cx="6247800" cy="743400"/>
          </a:xfrm>
          <a:prstGeom prst="rect">
            <a:avLst/>
          </a:prstGeom>
          <a:ln>
            <a:noFill/>
          </a:ln>
        </p:spPr>
      </p:pic>
      <p:pic>
        <p:nvPicPr>
          <p:cNvPr id="131" name="Picture 4" descr=""/>
          <p:cNvPicPr/>
          <p:nvPr/>
        </p:nvPicPr>
        <p:blipFill>
          <a:blip r:embed="rId3"/>
          <a:srcRect l="0" t="76881" r="716" b="16401"/>
          <a:stretch/>
        </p:blipFill>
        <p:spPr>
          <a:xfrm>
            <a:off x="1179360" y="64008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132" name="Picture 5" descr=""/>
          <p:cNvPicPr/>
          <p:nvPr/>
        </p:nvPicPr>
        <p:blipFill>
          <a:blip r:embed="rId4"/>
          <a:srcRect l="26806" t="2666" r="51448" b="82482"/>
          <a:stretch/>
        </p:blipFill>
        <p:spPr>
          <a:xfrm>
            <a:off x="1463040" y="1280160"/>
            <a:ext cx="1485720" cy="1313280"/>
          </a:xfrm>
          <a:prstGeom prst="rect">
            <a:avLst/>
          </a:prstGeom>
          <a:ln>
            <a:noFill/>
          </a:ln>
        </p:spPr>
      </p:pic>
      <p:pic>
        <p:nvPicPr>
          <p:cNvPr id="133" name="Picture 7" descr=""/>
          <p:cNvPicPr/>
          <p:nvPr/>
        </p:nvPicPr>
        <p:blipFill>
          <a:blip r:embed="rId5"/>
          <a:srcRect l="0" t="19201" r="1437" b="68668"/>
          <a:stretch/>
        </p:blipFill>
        <p:spPr>
          <a:xfrm>
            <a:off x="1203840" y="2560320"/>
            <a:ext cx="6735600" cy="1072440"/>
          </a:xfrm>
          <a:prstGeom prst="rect">
            <a:avLst/>
          </a:prstGeom>
          <a:ln>
            <a:noFill/>
          </a:ln>
        </p:spPr>
      </p:pic>
      <p:pic>
        <p:nvPicPr>
          <p:cNvPr id="134" name="Picture 6" descr=""/>
          <p:cNvPicPr/>
          <p:nvPr/>
        </p:nvPicPr>
        <p:blipFill>
          <a:blip r:embed="rId6"/>
          <a:srcRect l="50000" t="2959" r="2164" b="83601"/>
          <a:stretch/>
        </p:blipFill>
        <p:spPr>
          <a:xfrm>
            <a:off x="3108960" y="1280160"/>
            <a:ext cx="3268800" cy="1188000"/>
          </a:xfrm>
          <a:prstGeom prst="rect">
            <a:avLst/>
          </a:prstGeom>
          <a:ln>
            <a:noFill/>
          </a:ln>
        </p:spPr>
      </p:pic>
      <p:pic>
        <p:nvPicPr>
          <p:cNvPr id="135" name="Picture 8" descr=""/>
          <p:cNvPicPr/>
          <p:nvPr/>
        </p:nvPicPr>
        <p:blipFill>
          <a:blip r:embed="rId7"/>
          <a:srcRect l="11587" t="27331" r="71017" b="60080"/>
          <a:stretch/>
        </p:blipFill>
        <p:spPr>
          <a:xfrm>
            <a:off x="6858000" y="1188720"/>
            <a:ext cx="1188360" cy="111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"/>
          <p:cNvPicPr/>
          <p:nvPr/>
        </p:nvPicPr>
        <p:blipFill>
          <a:blip r:embed="rId1"/>
          <a:srcRect l="6517" t="3533" r="81219" b="60334"/>
          <a:stretch/>
        </p:blipFill>
        <p:spPr>
          <a:xfrm>
            <a:off x="914400" y="91440"/>
            <a:ext cx="844560" cy="53748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2"/>
          <a:srcRect l="9302" t="50000" r="0" b="0"/>
          <a:stretch/>
        </p:blipFill>
        <p:spPr>
          <a:xfrm>
            <a:off x="1768320" y="0"/>
            <a:ext cx="6247800" cy="743400"/>
          </a:xfrm>
          <a:prstGeom prst="rect">
            <a:avLst/>
          </a:prstGeom>
          <a:ln>
            <a:noFill/>
          </a:ln>
        </p:spPr>
      </p:pic>
      <p:pic>
        <p:nvPicPr>
          <p:cNvPr id="138" name="Picture 4" descr=""/>
          <p:cNvPicPr/>
          <p:nvPr/>
        </p:nvPicPr>
        <p:blipFill>
          <a:blip r:embed="rId3"/>
          <a:srcRect l="0" t="76881" r="716" b="16401"/>
          <a:stretch/>
        </p:blipFill>
        <p:spPr>
          <a:xfrm>
            <a:off x="1179360" y="64008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4"/>
          <a:srcRect l="26806" t="2666" r="51448" b="82482"/>
          <a:stretch/>
        </p:blipFill>
        <p:spPr>
          <a:xfrm>
            <a:off x="1463040" y="1280160"/>
            <a:ext cx="1485720" cy="1313280"/>
          </a:xfrm>
          <a:prstGeom prst="rect">
            <a:avLst/>
          </a:prstGeom>
          <a:ln>
            <a:noFill/>
          </a:ln>
        </p:spPr>
      </p:pic>
      <p:pic>
        <p:nvPicPr>
          <p:cNvPr id="140" name="Picture 7" descr=""/>
          <p:cNvPicPr/>
          <p:nvPr/>
        </p:nvPicPr>
        <p:blipFill>
          <a:blip r:embed="rId5"/>
          <a:srcRect l="0" t="19201" r="1437" b="68668"/>
          <a:stretch/>
        </p:blipFill>
        <p:spPr>
          <a:xfrm>
            <a:off x="1203840" y="2560320"/>
            <a:ext cx="6735600" cy="1072440"/>
          </a:xfrm>
          <a:prstGeom prst="rect">
            <a:avLst/>
          </a:prstGeom>
          <a:ln>
            <a:noFill/>
          </a:ln>
        </p:spPr>
      </p:pic>
      <p:pic>
        <p:nvPicPr>
          <p:cNvPr id="141" name="Picture 9" descr=""/>
          <p:cNvPicPr/>
          <p:nvPr/>
        </p:nvPicPr>
        <p:blipFill>
          <a:blip r:embed="rId6"/>
          <a:srcRect l="0" t="33198" r="353" b="50112"/>
          <a:stretch/>
        </p:blipFill>
        <p:spPr>
          <a:xfrm>
            <a:off x="1154520" y="3566160"/>
            <a:ext cx="6809760" cy="1475640"/>
          </a:xfrm>
          <a:prstGeom prst="rect">
            <a:avLst/>
          </a:prstGeom>
          <a:ln>
            <a:noFill/>
          </a:ln>
        </p:spPr>
      </p:pic>
      <p:pic>
        <p:nvPicPr>
          <p:cNvPr id="142" name="Picture 11" descr=""/>
          <p:cNvPicPr/>
          <p:nvPr/>
        </p:nvPicPr>
        <p:blipFill>
          <a:blip r:embed="rId7"/>
          <a:srcRect l="26079" t="51998" r="50000" b="31022"/>
          <a:stretch/>
        </p:blipFill>
        <p:spPr>
          <a:xfrm>
            <a:off x="3754800" y="4663440"/>
            <a:ext cx="1634400" cy="1500840"/>
          </a:xfrm>
          <a:prstGeom prst="rect">
            <a:avLst/>
          </a:prstGeom>
          <a:ln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8"/>
          <a:srcRect l="50000" t="2959" r="2164" b="83601"/>
          <a:stretch/>
        </p:blipFill>
        <p:spPr>
          <a:xfrm>
            <a:off x="3108960" y="1280160"/>
            <a:ext cx="3268800" cy="1188000"/>
          </a:xfrm>
          <a:prstGeom prst="rect">
            <a:avLst/>
          </a:prstGeom>
          <a:ln>
            <a:noFill/>
          </a:ln>
        </p:spPr>
      </p:pic>
      <p:pic>
        <p:nvPicPr>
          <p:cNvPr id="144" name="Picture 8" descr=""/>
          <p:cNvPicPr/>
          <p:nvPr/>
        </p:nvPicPr>
        <p:blipFill>
          <a:blip r:embed="rId9"/>
          <a:srcRect l="11587" t="27331" r="71017" b="60080"/>
          <a:stretch/>
        </p:blipFill>
        <p:spPr>
          <a:xfrm>
            <a:off x="6858000" y="1188720"/>
            <a:ext cx="1188360" cy="111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1371600" y="731520"/>
            <a:ext cx="1561680" cy="1375920"/>
          </a:xfrm>
          <a:prstGeom prst="rect">
            <a:avLst/>
          </a:prstGeom>
          <a:ln>
            <a:noFill/>
          </a:ln>
        </p:spPr>
      </p:pic>
      <p:pic>
        <p:nvPicPr>
          <p:cNvPr id="146" name="Picture 4" descr=""/>
          <p:cNvPicPr/>
          <p:nvPr/>
        </p:nvPicPr>
        <p:blipFill>
          <a:blip r:embed="rId2"/>
          <a:stretch/>
        </p:blipFill>
        <p:spPr>
          <a:xfrm>
            <a:off x="3383280" y="640080"/>
            <a:ext cx="1747800" cy="1604520"/>
          </a:xfrm>
          <a:prstGeom prst="rect">
            <a:avLst/>
          </a:prstGeom>
          <a:ln>
            <a:noFill/>
          </a:ln>
        </p:spPr>
      </p:pic>
      <p:pic>
        <p:nvPicPr>
          <p:cNvPr id="147" name="Picture 7" descr=""/>
          <p:cNvPicPr/>
          <p:nvPr/>
        </p:nvPicPr>
        <p:blipFill>
          <a:blip r:embed="rId3"/>
          <a:srcRect l="62353" t="74885" r="34279" b="10548"/>
          <a:stretch/>
        </p:blipFill>
        <p:spPr>
          <a:xfrm>
            <a:off x="3017520" y="1097280"/>
            <a:ext cx="299160" cy="534240"/>
          </a:xfrm>
          <a:prstGeom prst="rect">
            <a:avLst/>
          </a:prstGeom>
          <a:ln>
            <a:noFill/>
          </a:ln>
        </p:spPr>
      </p:pic>
      <p:pic>
        <p:nvPicPr>
          <p:cNvPr id="148" name="Picture 9" descr=""/>
          <p:cNvPicPr/>
          <p:nvPr/>
        </p:nvPicPr>
        <p:blipFill>
          <a:blip r:embed="rId4"/>
          <a:srcRect l="20242" t="22309" r="75826" b="59528"/>
          <a:stretch/>
        </p:blipFill>
        <p:spPr>
          <a:xfrm>
            <a:off x="5212080" y="1005840"/>
            <a:ext cx="349200" cy="666360"/>
          </a:xfrm>
          <a:prstGeom prst="rect">
            <a:avLst/>
          </a:prstGeom>
          <a:ln>
            <a:noFill/>
          </a:ln>
        </p:spPr>
      </p:pic>
      <p:pic>
        <p:nvPicPr>
          <p:cNvPr id="149" name="Picture 11" descr=""/>
          <p:cNvPicPr/>
          <p:nvPr/>
        </p:nvPicPr>
        <p:blipFill>
          <a:blip r:embed="rId5"/>
          <a:srcRect l="22456" t="76602" r="54348" b="6319"/>
          <a:stretch/>
        </p:blipFill>
        <p:spPr>
          <a:xfrm>
            <a:off x="5760720" y="640080"/>
            <a:ext cx="1720080" cy="163872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6"/>
          <a:srcRect l="0" t="44401" r="-11" b="47804"/>
          <a:stretch/>
        </p:blipFill>
        <p:spPr>
          <a:xfrm>
            <a:off x="1154520" y="0"/>
            <a:ext cx="6834960" cy="689040"/>
          </a:xfrm>
          <a:prstGeom prst="rect">
            <a:avLst/>
          </a:prstGeom>
          <a:ln>
            <a:noFill/>
          </a:ln>
        </p:spPr>
      </p:pic>
      <p:pic>
        <p:nvPicPr>
          <p:cNvPr id="151" name="Picture 8" descr=""/>
          <p:cNvPicPr/>
          <p:nvPr/>
        </p:nvPicPr>
        <p:blipFill>
          <a:blip r:embed="rId7"/>
          <a:srcRect l="2891" t="6321" r="716" b="76320"/>
          <a:stretch/>
        </p:blipFill>
        <p:spPr>
          <a:xfrm>
            <a:off x="1278000" y="2103120"/>
            <a:ext cx="6587640" cy="1534680"/>
          </a:xfrm>
          <a:prstGeom prst="rect">
            <a:avLst/>
          </a:prstGeom>
          <a:ln>
            <a:noFill/>
          </a:ln>
        </p:spPr>
      </p:pic>
      <p:pic>
        <p:nvPicPr>
          <p:cNvPr id="152" name="Picture 10" descr=""/>
          <p:cNvPicPr/>
          <p:nvPr/>
        </p:nvPicPr>
        <p:blipFill>
          <a:blip r:embed="rId8"/>
          <a:srcRect l="19651" t="55741" r="-121" b="1464"/>
          <a:stretch/>
        </p:blipFill>
        <p:spPr>
          <a:xfrm>
            <a:off x="1043640" y="3749040"/>
            <a:ext cx="7056720" cy="30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 descr=""/>
          <p:cNvPicPr/>
          <p:nvPr/>
        </p:nvPicPr>
        <p:blipFill>
          <a:blip r:embed="rId1"/>
          <a:srcRect l="0" t="61762" r="-11" b="23679"/>
          <a:stretch/>
        </p:blipFill>
        <p:spPr>
          <a:xfrm>
            <a:off x="1154520" y="0"/>
            <a:ext cx="6834600" cy="128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rcRect l="0" t="61762" r="-11" b="23679"/>
          <a:stretch/>
        </p:blipFill>
        <p:spPr>
          <a:xfrm>
            <a:off x="1154520" y="0"/>
            <a:ext cx="6834600" cy="1287360"/>
          </a:xfrm>
          <a:prstGeom prst="rect">
            <a:avLst/>
          </a:prstGeom>
          <a:ln>
            <a:noFill/>
          </a:ln>
        </p:spPr>
      </p:pic>
      <p:pic>
        <p:nvPicPr>
          <p:cNvPr id="155" name="Picture 4" descr=""/>
          <p:cNvPicPr/>
          <p:nvPr/>
        </p:nvPicPr>
        <p:blipFill>
          <a:blip r:embed="rId2"/>
          <a:srcRect l="2164" t="11917" r="-11" b="63442"/>
          <a:stretch/>
        </p:blipFill>
        <p:spPr>
          <a:xfrm>
            <a:off x="1228320" y="1920240"/>
            <a:ext cx="6686640" cy="21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"/>
          <p:cNvPicPr/>
          <p:nvPr/>
        </p:nvPicPr>
        <p:blipFill>
          <a:blip r:embed="rId1"/>
          <a:srcRect l="0" t="57667" r="-1137" b="0"/>
          <a:stretch/>
        </p:blipFill>
        <p:spPr>
          <a:xfrm>
            <a:off x="1042200" y="91440"/>
            <a:ext cx="7139520" cy="1271880"/>
          </a:xfrm>
          <a:prstGeom prst="rect">
            <a:avLst/>
          </a:prstGeom>
          <a:ln>
            <a:noFill/>
          </a:ln>
        </p:spPr>
      </p:pic>
      <p:pic>
        <p:nvPicPr>
          <p:cNvPr id="157" name="Picture 3" descr=""/>
          <p:cNvPicPr/>
          <p:nvPr/>
        </p:nvPicPr>
        <p:blipFill>
          <a:blip r:embed="rId2"/>
          <a:srcRect l="0" t="45521" r="716" b="33758"/>
          <a:stretch/>
        </p:blipFill>
        <p:spPr>
          <a:xfrm>
            <a:off x="1179360" y="1920240"/>
            <a:ext cx="6785280" cy="183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"/>
          <p:cNvPicPr/>
          <p:nvPr/>
        </p:nvPicPr>
        <p:blipFill>
          <a:blip r:embed="rId1"/>
          <a:srcRect l="0" t="57667" r="-1137" b="0"/>
          <a:stretch/>
        </p:blipFill>
        <p:spPr>
          <a:xfrm>
            <a:off x="1042200" y="91440"/>
            <a:ext cx="7139520" cy="1271880"/>
          </a:xfrm>
          <a:prstGeom prst="rect">
            <a:avLst/>
          </a:prstGeom>
          <a:ln>
            <a:noFill/>
          </a:ln>
        </p:spPr>
      </p:pic>
      <p:pic>
        <p:nvPicPr>
          <p:cNvPr id="159" name="Picture 3" descr=""/>
          <p:cNvPicPr/>
          <p:nvPr/>
        </p:nvPicPr>
        <p:blipFill>
          <a:blip r:embed="rId2"/>
          <a:srcRect l="0" t="45521" r="716" b="33758"/>
          <a:stretch/>
        </p:blipFill>
        <p:spPr>
          <a:xfrm>
            <a:off x="1179360" y="1920240"/>
            <a:ext cx="6785280" cy="1832040"/>
          </a:xfrm>
          <a:prstGeom prst="rect">
            <a:avLst/>
          </a:prstGeom>
          <a:ln>
            <a:noFill/>
          </a:ln>
        </p:spPr>
      </p:pic>
      <p:pic>
        <p:nvPicPr>
          <p:cNvPr id="160" name="Picture 5" descr=""/>
          <p:cNvPicPr/>
          <p:nvPr/>
        </p:nvPicPr>
        <p:blipFill>
          <a:blip r:embed="rId3"/>
          <a:srcRect l="0" t="67361" r="-11" b="12479"/>
          <a:stretch/>
        </p:blipFill>
        <p:spPr>
          <a:xfrm>
            <a:off x="1371600" y="3931920"/>
            <a:ext cx="6834600" cy="17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822960" y="2019240"/>
            <a:ext cx="6107040" cy="3946680"/>
          </a:xfrm>
          <a:prstGeom prst="rect">
            <a:avLst/>
          </a:prstGeom>
          <a:ln>
            <a:noFill/>
          </a:ln>
        </p:spPr>
      </p:pic>
      <p:pic>
        <p:nvPicPr>
          <p:cNvPr id="162" name="Picture 3" descr=""/>
          <p:cNvPicPr/>
          <p:nvPr/>
        </p:nvPicPr>
        <p:blipFill>
          <a:blip r:embed="rId2"/>
          <a:srcRect l="0" t="69600" r="5065" b="14160"/>
          <a:stretch/>
        </p:blipFill>
        <p:spPr>
          <a:xfrm>
            <a:off x="1327680" y="274320"/>
            <a:ext cx="6487920" cy="1436040"/>
          </a:xfrm>
          <a:prstGeom prst="rect">
            <a:avLst/>
          </a:prstGeom>
          <a:ln>
            <a:noFill/>
          </a:ln>
        </p:spPr>
      </p:pic>
      <p:pic>
        <p:nvPicPr>
          <p:cNvPr id="163" name="Picture 4" descr=""/>
          <p:cNvPicPr/>
          <p:nvPr/>
        </p:nvPicPr>
        <p:blipFill>
          <a:blip r:embed="rId3"/>
          <a:srcRect l="25136" t="60686" r="52370" b="9960"/>
          <a:stretch/>
        </p:blipFill>
        <p:spPr>
          <a:xfrm>
            <a:off x="7132320" y="4846320"/>
            <a:ext cx="1809360" cy="52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1118880" y="274320"/>
            <a:ext cx="6905520" cy="641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"/>
          <p:cNvPicPr/>
          <p:nvPr/>
        </p:nvPicPr>
        <p:blipFill>
          <a:blip r:embed="rId1"/>
          <a:srcRect l="0" t="48321" r="-11" b="27038"/>
          <a:stretch/>
        </p:blipFill>
        <p:spPr>
          <a:xfrm>
            <a:off x="1154520" y="91440"/>
            <a:ext cx="6834960" cy="2178720"/>
          </a:xfrm>
          <a:prstGeom prst="rect">
            <a:avLst/>
          </a:prstGeom>
          <a:ln>
            <a:noFill/>
          </a:ln>
        </p:spPr>
      </p:pic>
      <p:pic>
        <p:nvPicPr>
          <p:cNvPr id="49" name="Picture 4" descr=""/>
          <p:cNvPicPr/>
          <p:nvPr/>
        </p:nvPicPr>
        <p:blipFill>
          <a:blip r:embed="rId2"/>
          <a:srcRect l="716" t="5198" r="-11" b="61761"/>
          <a:stretch/>
        </p:blipFill>
        <p:spPr>
          <a:xfrm>
            <a:off x="1179000" y="2560320"/>
            <a:ext cx="6786000" cy="292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"/>
          <p:cNvPicPr/>
          <p:nvPr/>
        </p:nvPicPr>
        <p:blipFill>
          <a:blip r:embed="rId1"/>
          <a:srcRect l="0" t="22000" r="3616" b="36000"/>
          <a:stretch/>
        </p:blipFill>
        <p:spPr>
          <a:xfrm>
            <a:off x="1125000" y="1280160"/>
            <a:ext cx="6893280" cy="388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170000" y="182880"/>
            <a:ext cx="6803280" cy="65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 descr=""/>
          <p:cNvPicPr/>
          <p:nvPr/>
        </p:nvPicPr>
        <p:blipFill>
          <a:blip r:embed="rId1"/>
          <a:srcRect l="0" t="74639" r="28981" b="0"/>
          <a:stretch/>
        </p:blipFill>
        <p:spPr>
          <a:xfrm>
            <a:off x="1922400" y="91440"/>
            <a:ext cx="4853520" cy="224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"/>
          <p:cNvPicPr/>
          <p:nvPr/>
        </p:nvPicPr>
        <p:blipFill>
          <a:blip r:embed="rId1"/>
          <a:srcRect l="0" t="74639" r="28981" b="0"/>
          <a:stretch/>
        </p:blipFill>
        <p:spPr>
          <a:xfrm>
            <a:off x="1922400" y="91440"/>
            <a:ext cx="4853520" cy="2242440"/>
          </a:xfrm>
          <a:prstGeom prst="rect">
            <a:avLst/>
          </a:prstGeom>
          <a:ln>
            <a:noFill/>
          </a:ln>
        </p:spPr>
      </p:pic>
      <p:pic>
        <p:nvPicPr>
          <p:cNvPr id="169" name="Picture 4" descr=""/>
          <p:cNvPicPr/>
          <p:nvPr/>
        </p:nvPicPr>
        <p:blipFill>
          <a:blip r:embed="rId2"/>
          <a:srcRect l="0" t="5201" r="8404" b="83040"/>
          <a:stretch/>
        </p:blipFill>
        <p:spPr>
          <a:xfrm>
            <a:off x="1554480" y="2377440"/>
            <a:ext cx="6260040" cy="10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rcRect l="0" t="74639" r="28981" b="0"/>
          <a:stretch/>
        </p:blipFill>
        <p:spPr>
          <a:xfrm>
            <a:off x="1922400" y="91440"/>
            <a:ext cx="4853520" cy="2242440"/>
          </a:xfrm>
          <a:prstGeom prst="rect">
            <a:avLst/>
          </a:prstGeom>
          <a:ln>
            <a:noFill/>
          </a:ln>
        </p:spPr>
      </p:pic>
      <p:pic>
        <p:nvPicPr>
          <p:cNvPr id="171" name="Picture 4" descr=""/>
          <p:cNvPicPr/>
          <p:nvPr/>
        </p:nvPicPr>
        <p:blipFill>
          <a:blip r:embed="rId2"/>
          <a:srcRect l="0" t="5201" r="8404" b="83040"/>
          <a:stretch/>
        </p:blipFill>
        <p:spPr>
          <a:xfrm>
            <a:off x="1554480" y="2377440"/>
            <a:ext cx="6260040" cy="1039680"/>
          </a:xfrm>
          <a:prstGeom prst="rect">
            <a:avLst/>
          </a:prstGeom>
          <a:ln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3"/>
          <a:srcRect l="0" t="18641" r="10862" b="70162"/>
          <a:stretch/>
        </p:blipFill>
        <p:spPr>
          <a:xfrm>
            <a:off x="1526040" y="3657600"/>
            <a:ext cx="6091560" cy="9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 descr=""/>
          <p:cNvPicPr/>
          <p:nvPr/>
        </p:nvPicPr>
        <p:blipFill>
          <a:blip r:embed="rId1"/>
          <a:srcRect l="0" t="74639" r="28981" b="0"/>
          <a:stretch/>
        </p:blipFill>
        <p:spPr>
          <a:xfrm>
            <a:off x="1922400" y="91440"/>
            <a:ext cx="4853520" cy="2242440"/>
          </a:xfrm>
          <a:prstGeom prst="rect">
            <a:avLst/>
          </a:prstGeom>
          <a:ln>
            <a:noFill/>
          </a:ln>
        </p:spPr>
      </p:pic>
      <p:pic>
        <p:nvPicPr>
          <p:cNvPr id="174" name="Picture 4" descr=""/>
          <p:cNvPicPr/>
          <p:nvPr/>
        </p:nvPicPr>
        <p:blipFill>
          <a:blip r:embed="rId2"/>
          <a:srcRect l="0" t="5201" r="8404" b="83040"/>
          <a:stretch/>
        </p:blipFill>
        <p:spPr>
          <a:xfrm>
            <a:off x="1554480" y="2377440"/>
            <a:ext cx="6260040" cy="103968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3"/>
          <a:srcRect l="0" t="18641" r="10862" b="70162"/>
          <a:stretch/>
        </p:blipFill>
        <p:spPr>
          <a:xfrm>
            <a:off x="1526040" y="3657600"/>
            <a:ext cx="6091560" cy="990000"/>
          </a:xfrm>
          <a:prstGeom prst="rect">
            <a:avLst/>
          </a:prstGeom>
          <a:ln>
            <a:noFill/>
          </a:ln>
        </p:spPr>
      </p:pic>
      <p:pic>
        <p:nvPicPr>
          <p:cNvPr id="176" name="Picture 8" descr=""/>
          <p:cNvPicPr/>
          <p:nvPr/>
        </p:nvPicPr>
        <p:blipFill>
          <a:blip r:embed="rId4"/>
          <a:srcRect l="0" t="29281" r="16660" b="59518"/>
          <a:stretch/>
        </p:blipFill>
        <p:spPr>
          <a:xfrm>
            <a:off x="1463040" y="5029200"/>
            <a:ext cx="5695200" cy="9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rcRect l="0" t="85281" r="27533" b="5759"/>
          <a:stretch/>
        </p:blipFill>
        <p:spPr>
          <a:xfrm>
            <a:off x="4114800" y="2743200"/>
            <a:ext cx="4952520" cy="792000"/>
          </a:xfrm>
          <a:prstGeom prst="rect">
            <a:avLst/>
          </a:prstGeom>
          <a:ln>
            <a:noFill/>
          </a:ln>
        </p:spPr>
      </p:pic>
      <p:pic>
        <p:nvPicPr>
          <p:cNvPr id="178" name="Picture 3" descr=""/>
          <p:cNvPicPr/>
          <p:nvPr/>
        </p:nvPicPr>
        <p:blipFill>
          <a:blip r:embed="rId2"/>
          <a:srcRect l="4731" t="10505" r="47831" b="72714"/>
          <a:stretch/>
        </p:blipFill>
        <p:spPr>
          <a:xfrm>
            <a:off x="274320" y="1645920"/>
            <a:ext cx="3245760" cy="841680"/>
          </a:xfrm>
          <a:prstGeom prst="rect">
            <a:avLst/>
          </a:prstGeom>
          <a:ln>
            <a:noFill/>
          </a:ln>
        </p:spPr>
      </p:pic>
      <p:pic>
        <p:nvPicPr>
          <p:cNvPr id="179" name="Picture 4" descr=""/>
          <p:cNvPicPr/>
          <p:nvPr/>
        </p:nvPicPr>
        <p:blipFill>
          <a:blip r:embed="rId3"/>
          <a:srcRect l="4941" t="1211" r="34046" b="89400"/>
          <a:stretch/>
        </p:blipFill>
        <p:spPr>
          <a:xfrm>
            <a:off x="91440" y="152280"/>
            <a:ext cx="4173840" cy="471240"/>
          </a:xfrm>
          <a:prstGeom prst="rect">
            <a:avLst/>
          </a:prstGeom>
          <a:ln>
            <a:noFill/>
          </a:ln>
        </p:spPr>
      </p:pic>
      <p:pic>
        <p:nvPicPr>
          <p:cNvPr id="180" name="Picture 5" descr=""/>
          <p:cNvPicPr/>
          <p:nvPr/>
        </p:nvPicPr>
        <p:blipFill>
          <a:blip r:embed="rId4"/>
          <a:srcRect l="0" t="27295" r="22270" b="55924"/>
          <a:stretch/>
        </p:blipFill>
        <p:spPr>
          <a:xfrm>
            <a:off x="3840480" y="1554480"/>
            <a:ext cx="5318280" cy="841680"/>
          </a:xfrm>
          <a:prstGeom prst="rect">
            <a:avLst/>
          </a:prstGeom>
          <a:ln>
            <a:noFill/>
          </a:ln>
        </p:spPr>
      </p:pic>
      <p:pic>
        <p:nvPicPr>
          <p:cNvPr id="181" name="Picture 6" descr=""/>
          <p:cNvPicPr/>
          <p:nvPr/>
        </p:nvPicPr>
        <p:blipFill>
          <a:blip r:embed="rId5"/>
          <a:srcRect l="4385" t="46048" r="41309" b="31312"/>
          <a:stretch/>
        </p:blipFill>
        <p:spPr>
          <a:xfrm>
            <a:off x="274320" y="2560320"/>
            <a:ext cx="3715560" cy="1135440"/>
          </a:xfrm>
          <a:prstGeom prst="rect">
            <a:avLst/>
          </a:prstGeom>
          <a:ln>
            <a:noFill/>
          </a:ln>
        </p:spPr>
      </p:pic>
      <p:pic>
        <p:nvPicPr>
          <p:cNvPr id="182" name="Picture 10" descr=""/>
          <p:cNvPicPr/>
          <p:nvPr/>
        </p:nvPicPr>
        <p:blipFill>
          <a:blip r:embed="rId6"/>
          <a:srcRect l="0" t="18078" r="14843" b="71840"/>
          <a:stretch/>
        </p:blipFill>
        <p:spPr>
          <a:xfrm>
            <a:off x="182880" y="5577840"/>
            <a:ext cx="5819760" cy="891000"/>
          </a:xfrm>
          <a:prstGeom prst="rect">
            <a:avLst/>
          </a:prstGeom>
          <a:ln>
            <a:noFill/>
          </a:ln>
        </p:spPr>
      </p:pic>
      <p:pic>
        <p:nvPicPr>
          <p:cNvPr id="183" name="Picture 11" descr=""/>
          <p:cNvPicPr/>
          <p:nvPr/>
        </p:nvPicPr>
        <p:blipFill>
          <a:blip r:embed="rId7"/>
          <a:srcRect l="0" t="5779" r="14919" b="82458"/>
          <a:stretch/>
        </p:blipFill>
        <p:spPr>
          <a:xfrm>
            <a:off x="182880" y="4114800"/>
            <a:ext cx="5821200" cy="1040760"/>
          </a:xfrm>
          <a:prstGeom prst="rect">
            <a:avLst/>
          </a:prstGeom>
          <a:ln>
            <a:noFill/>
          </a:ln>
        </p:spPr>
      </p:pic>
      <p:pic>
        <p:nvPicPr>
          <p:cNvPr id="184" name="Picture 7" descr=""/>
          <p:cNvPicPr/>
          <p:nvPr/>
        </p:nvPicPr>
        <p:blipFill>
          <a:blip r:embed="rId8"/>
          <a:srcRect l="35568" t="30950" r="31155" b="56771"/>
          <a:stretch/>
        </p:blipFill>
        <p:spPr>
          <a:xfrm>
            <a:off x="4389120" y="182880"/>
            <a:ext cx="2273760" cy="1085760"/>
          </a:xfrm>
          <a:prstGeom prst="rect">
            <a:avLst/>
          </a:prstGeom>
          <a:ln>
            <a:noFill/>
          </a:ln>
        </p:spPr>
      </p:pic>
      <p:pic>
        <p:nvPicPr>
          <p:cNvPr id="185" name="Picture 9" descr=""/>
          <p:cNvPicPr/>
          <p:nvPr/>
        </p:nvPicPr>
        <p:blipFill>
          <a:blip r:embed="rId9"/>
          <a:srcRect l="10140" t="27038" r="70943" b="60678"/>
          <a:stretch/>
        </p:blipFill>
        <p:spPr>
          <a:xfrm>
            <a:off x="6949440" y="0"/>
            <a:ext cx="1292400" cy="1085760"/>
          </a:xfrm>
          <a:prstGeom prst="rect">
            <a:avLst/>
          </a:prstGeom>
          <a:ln>
            <a:noFill/>
          </a:ln>
        </p:spPr>
      </p:pic>
      <p:pic>
        <p:nvPicPr>
          <p:cNvPr id="186" name="Picture 13" descr=""/>
          <p:cNvPicPr/>
          <p:nvPr/>
        </p:nvPicPr>
        <p:blipFill>
          <a:blip r:embed="rId10"/>
          <a:srcRect l="62322" t="44728" r="18834" b="43720"/>
          <a:stretch/>
        </p:blipFill>
        <p:spPr>
          <a:xfrm>
            <a:off x="6217920" y="5577840"/>
            <a:ext cx="1347480" cy="1068840"/>
          </a:xfrm>
          <a:prstGeom prst="rect">
            <a:avLst/>
          </a:prstGeom>
          <a:ln>
            <a:noFill/>
          </a:ln>
        </p:spPr>
      </p:pic>
      <p:pic>
        <p:nvPicPr>
          <p:cNvPr id="187" name="Picture 14" descr=""/>
          <p:cNvPicPr/>
          <p:nvPr/>
        </p:nvPicPr>
        <p:blipFill>
          <a:blip r:embed="rId11"/>
          <a:srcRect l="36478" t="8621" r="42861" b="-259"/>
          <a:stretch/>
        </p:blipFill>
        <p:spPr>
          <a:xfrm>
            <a:off x="6217920" y="4114800"/>
            <a:ext cx="1199880" cy="10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189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190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191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193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194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195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  <p:pic>
        <p:nvPicPr>
          <p:cNvPr id="196" name="Picture 9" descr=""/>
          <p:cNvPicPr/>
          <p:nvPr/>
        </p:nvPicPr>
        <p:blipFill>
          <a:blip r:embed="rId5"/>
          <a:srcRect l="2219" t="0" r="41" b="6394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198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199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200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  <p:pic>
        <p:nvPicPr>
          <p:cNvPr id="201" name="Picture 9" descr=""/>
          <p:cNvPicPr/>
          <p:nvPr/>
        </p:nvPicPr>
        <p:blipFill>
          <a:blip r:embed="rId5"/>
          <a:srcRect l="2219" t="0" r="41" b="6394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ln>
            <a:noFill/>
          </a:ln>
        </p:spPr>
      </p:pic>
      <p:pic>
        <p:nvPicPr>
          <p:cNvPr id="202" name="Picture 11" descr=""/>
          <p:cNvPicPr/>
          <p:nvPr/>
        </p:nvPicPr>
        <p:blipFill>
          <a:blip r:embed="rId6"/>
          <a:srcRect l="0" t="36060" r="6629" b="29658"/>
          <a:stretch/>
        </p:blipFill>
        <p:spPr>
          <a:xfrm>
            <a:off x="1188720" y="3383280"/>
            <a:ext cx="6292440" cy="60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"/>
          <p:cNvPicPr/>
          <p:nvPr/>
        </p:nvPicPr>
        <p:blipFill>
          <a:blip r:embed="rId1"/>
          <a:srcRect l="0" t="40482" r="-11" b="32081"/>
          <a:stretch/>
        </p:blipFill>
        <p:spPr>
          <a:xfrm>
            <a:off x="1154520" y="274320"/>
            <a:ext cx="6834600" cy="2426400"/>
          </a:xfrm>
          <a:prstGeom prst="rect">
            <a:avLst/>
          </a:prstGeom>
          <a:ln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2"/>
          <a:srcRect l="15917" t="10670" r="35199" b="76734"/>
          <a:stretch/>
        </p:blipFill>
        <p:spPr>
          <a:xfrm>
            <a:off x="3381480" y="4235400"/>
            <a:ext cx="3340800" cy="111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204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205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206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  <p:pic>
        <p:nvPicPr>
          <p:cNvPr id="207" name="Picture 8" descr=""/>
          <p:cNvPicPr/>
          <p:nvPr/>
        </p:nvPicPr>
        <p:blipFill>
          <a:blip r:embed="rId5"/>
          <a:srcRect l="0" t="85840" r="716" b="7441"/>
          <a:stretch/>
        </p:blipFill>
        <p:spPr>
          <a:xfrm>
            <a:off x="1280160" y="402336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208" name="Picture 9" descr=""/>
          <p:cNvPicPr/>
          <p:nvPr/>
        </p:nvPicPr>
        <p:blipFill>
          <a:blip r:embed="rId6"/>
          <a:srcRect l="2219" t="0" r="41" b="6394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ln>
            <a:noFill/>
          </a:ln>
        </p:spPr>
      </p:pic>
      <p:pic>
        <p:nvPicPr>
          <p:cNvPr id="209" name="Picture 11" descr=""/>
          <p:cNvPicPr/>
          <p:nvPr/>
        </p:nvPicPr>
        <p:blipFill>
          <a:blip r:embed="rId7"/>
          <a:srcRect l="0" t="36060" r="6629" b="29658"/>
          <a:stretch/>
        </p:blipFill>
        <p:spPr>
          <a:xfrm>
            <a:off x="1188720" y="3383280"/>
            <a:ext cx="6292440" cy="60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211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212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213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  <p:pic>
        <p:nvPicPr>
          <p:cNvPr id="214" name="Picture 8" descr=""/>
          <p:cNvPicPr/>
          <p:nvPr/>
        </p:nvPicPr>
        <p:blipFill>
          <a:blip r:embed="rId5"/>
          <a:srcRect l="0" t="85840" r="716" b="7441"/>
          <a:stretch/>
        </p:blipFill>
        <p:spPr>
          <a:xfrm>
            <a:off x="1280160" y="402336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215" name="Picture 9" descr=""/>
          <p:cNvPicPr/>
          <p:nvPr/>
        </p:nvPicPr>
        <p:blipFill>
          <a:blip r:embed="rId6"/>
          <a:srcRect l="2219" t="0" r="41" b="6394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ln>
            <a:noFill/>
          </a:ln>
        </p:spPr>
      </p:pic>
      <p:pic>
        <p:nvPicPr>
          <p:cNvPr id="216" name="Picture 11" descr=""/>
          <p:cNvPicPr/>
          <p:nvPr/>
        </p:nvPicPr>
        <p:blipFill>
          <a:blip r:embed="rId7"/>
          <a:srcRect l="0" t="36060" r="6629" b="29658"/>
          <a:stretch/>
        </p:blipFill>
        <p:spPr>
          <a:xfrm>
            <a:off x="1188720" y="3383280"/>
            <a:ext cx="6292440" cy="608760"/>
          </a:xfrm>
          <a:prstGeom prst="rect">
            <a:avLst/>
          </a:prstGeom>
          <a:ln>
            <a:noFill/>
          </a:ln>
        </p:spPr>
      </p:pic>
      <p:pic>
        <p:nvPicPr>
          <p:cNvPr id="217" name="Picture 16" descr=""/>
          <p:cNvPicPr/>
          <p:nvPr/>
        </p:nvPicPr>
        <p:blipFill>
          <a:blip r:embed="rId8"/>
          <a:srcRect l="0" t="22835" r="7" b="42105"/>
          <a:stretch/>
        </p:blipFill>
        <p:spPr>
          <a:xfrm>
            <a:off x="1150920" y="4846320"/>
            <a:ext cx="6841440" cy="78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 descr=""/>
          <p:cNvPicPr/>
          <p:nvPr/>
        </p:nvPicPr>
        <p:blipFill>
          <a:blip r:embed="rId1"/>
          <a:srcRect l="0" t="57841" r="15212" b="30400"/>
          <a:stretch/>
        </p:blipFill>
        <p:spPr>
          <a:xfrm>
            <a:off x="1674720" y="91440"/>
            <a:ext cx="5794560" cy="1039680"/>
          </a:xfrm>
          <a:prstGeom prst="rect">
            <a:avLst/>
          </a:prstGeom>
          <a:ln>
            <a:noFill/>
          </a:ln>
        </p:spPr>
      </p:pic>
      <p:pic>
        <p:nvPicPr>
          <p:cNvPr id="219" name="Picture 4" descr=""/>
          <p:cNvPicPr/>
          <p:nvPr/>
        </p:nvPicPr>
        <p:blipFill>
          <a:blip r:embed="rId2"/>
          <a:srcRect l="20286" t="44401" r="54617" b="44764"/>
          <a:stretch/>
        </p:blipFill>
        <p:spPr>
          <a:xfrm>
            <a:off x="91440" y="1280160"/>
            <a:ext cx="1861200" cy="1039680"/>
          </a:xfrm>
          <a:prstGeom prst="rect">
            <a:avLst/>
          </a:prstGeom>
          <a:ln>
            <a:noFill/>
          </a:ln>
        </p:spPr>
      </p:pic>
      <p:pic>
        <p:nvPicPr>
          <p:cNvPr id="220" name="Picture 5" descr=""/>
          <p:cNvPicPr/>
          <p:nvPr/>
        </p:nvPicPr>
        <p:blipFill>
          <a:blip r:embed="rId3"/>
          <a:srcRect l="36130" t="5718" r="363" b="52287"/>
          <a:stretch/>
        </p:blipFill>
        <p:spPr>
          <a:xfrm>
            <a:off x="4023360" y="1371600"/>
            <a:ext cx="4309920" cy="104004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4"/>
          <a:srcRect l="58726" t="242" r="0" b="0"/>
          <a:stretch/>
        </p:blipFill>
        <p:spPr>
          <a:xfrm>
            <a:off x="1920240" y="1280160"/>
            <a:ext cx="1749960" cy="1112400"/>
          </a:xfrm>
          <a:prstGeom prst="rect">
            <a:avLst/>
          </a:prstGeom>
          <a:ln>
            <a:noFill/>
          </a:ln>
        </p:spPr>
      </p:pic>
      <p:pic>
        <p:nvPicPr>
          <p:cNvPr id="222" name="Picture 8" descr=""/>
          <p:cNvPicPr/>
          <p:nvPr/>
        </p:nvPicPr>
        <p:blipFill>
          <a:blip r:embed="rId5"/>
          <a:srcRect l="0" t="85840" r="716" b="7441"/>
          <a:stretch/>
        </p:blipFill>
        <p:spPr>
          <a:xfrm>
            <a:off x="1280160" y="4023360"/>
            <a:ext cx="6785280" cy="594000"/>
          </a:xfrm>
          <a:prstGeom prst="rect">
            <a:avLst/>
          </a:prstGeom>
          <a:ln>
            <a:noFill/>
          </a:ln>
        </p:spPr>
      </p:pic>
      <p:pic>
        <p:nvPicPr>
          <p:cNvPr id="223" name="Picture 9" descr=""/>
          <p:cNvPicPr/>
          <p:nvPr/>
        </p:nvPicPr>
        <p:blipFill>
          <a:blip r:embed="rId6"/>
          <a:srcRect l="2219" t="0" r="41" b="63940"/>
          <a:stretch/>
        </p:blipFill>
        <p:spPr>
          <a:xfrm>
            <a:off x="1278360" y="2560320"/>
            <a:ext cx="6587280" cy="640440"/>
          </a:xfrm>
          <a:prstGeom prst="rect">
            <a:avLst/>
          </a:prstGeom>
          <a:ln>
            <a:noFill/>
          </a:ln>
        </p:spPr>
      </p:pic>
      <p:pic>
        <p:nvPicPr>
          <p:cNvPr id="224" name="Picture 11" descr=""/>
          <p:cNvPicPr/>
          <p:nvPr/>
        </p:nvPicPr>
        <p:blipFill>
          <a:blip r:embed="rId7"/>
          <a:srcRect l="0" t="36060" r="6629" b="29658"/>
          <a:stretch/>
        </p:blipFill>
        <p:spPr>
          <a:xfrm>
            <a:off x="1188720" y="3383280"/>
            <a:ext cx="6292440" cy="608760"/>
          </a:xfrm>
          <a:prstGeom prst="rect">
            <a:avLst/>
          </a:prstGeom>
          <a:ln>
            <a:noFill/>
          </a:ln>
        </p:spPr>
      </p:pic>
      <p:pic>
        <p:nvPicPr>
          <p:cNvPr id="225" name="Picture 15" descr=""/>
          <p:cNvPicPr/>
          <p:nvPr/>
        </p:nvPicPr>
        <p:blipFill>
          <a:blip r:embed="rId8"/>
          <a:srcRect l="0" t="15918" r="253" b="74716"/>
          <a:stretch/>
        </p:blipFill>
        <p:spPr>
          <a:xfrm>
            <a:off x="1163520" y="5943600"/>
            <a:ext cx="6816960" cy="827640"/>
          </a:xfrm>
          <a:prstGeom prst="rect">
            <a:avLst/>
          </a:prstGeom>
          <a:ln>
            <a:noFill/>
          </a:ln>
        </p:spPr>
      </p:pic>
      <p:pic>
        <p:nvPicPr>
          <p:cNvPr id="226" name="Picture 16" descr=""/>
          <p:cNvPicPr/>
          <p:nvPr/>
        </p:nvPicPr>
        <p:blipFill>
          <a:blip r:embed="rId9"/>
          <a:srcRect l="0" t="22835" r="7" b="42105"/>
          <a:stretch/>
        </p:blipFill>
        <p:spPr>
          <a:xfrm>
            <a:off x="1150920" y="4846320"/>
            <a:ext cx="6841440" cy="78516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"/>
          <p:cNvPicPr/>
          <p:nvPr/>
        </p:nvPicPr>
        <p:blipFill>
          <a:blip r:embed="rId1"/>
          <a:srcRect l="0" t="69600" r="15938" b="24242"/>
          <a:stretch/>
        </p:blipFill>
        <p:spPr>
          <a:xfrm>
            <a:off x="1699200" y="2560320"/>
            <a:ext cx="5744880" cy="544320"/>
          </a:xfrm>
          <a:prstGeom prst="rect">
            <a:avLst/>
          </a:prstGeom>
          <a:ln>
            <a:noFill/>
          </a:ln>
        </p:spPr>
      </p:pic>
      <p:pic>
        <p:nvPicPr>
          <p:cNvPr id="228" name="Picture 3" descr=""/>
          <p:cNvPicPr/>
          <p:nvPr/>
        </p:nvPicPr>
        <p:blipFill>
          <a:blip r:embed="rId2"/>
          <a:srcRect l="0" t="0" r="88" b="79892"/>
          <a:stretch/>
        </p:blipFill>
        <p:spPr>
          <a:xfrm>
            <a:off x="1153800" y="182880"/>
            <a:ext cx="6836040" cy="86652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3"/>
          <a:srcRect l="2932" t="22414" r="80411" b="52295"/>
          <a:stretch/>
        </p:blipFill>
        <p:spPr>
          <a:xfrm>
            <a:off x="548640" y="1188720"/>
            <a:ext cx="1200960" cy="114876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4"/>
          <a:srcRect l="21761" t="53448" r="7276" b="16659"/>
          <a:stretch/>
        </p:blipFill>
        <p:spPr>
          <a:xfrm>
            <a:off x="2103120" y="1188720"/>
            <a:ext cx="4854960" cy="128772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"/>
          <p:cNvPicPr/>
          <p:nvPr/>
        </p:nvPicPr>
        <p:blipFill>
          <a:blip r:embed="rId1"/>
          <a:srcRect l="0" t="69600" r="15938" b="24242"/>
          <a:stretch/>
        </p:blipFill>
        <p:spPr>
          <a:xfrm>
            <a:off x="1699200" y="2560320"/>
            <a:ext cx="5744880" cy="544320"/>
          </a:xfrm>
          <a:prstGeom prst="rect">
            <a:avLst/>
          </a:prstGeom>
          <a:ln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2"/>
          <a:srcRect l="0" t="0" r="88" b="79892"/>
          <a:stretch/>
        </p:blipFill>
        <p:spPr>
          <a:xfrm>
            <a:off x="1153800" y="182880"/>
            <a:ext cx="6836040" cy="866520"/>
          </a:xfrm>
          <a:prstGeom prst="rect">
            <a:avLst/>
          </a:prstGeom>
          <a:ln>
            <a:noFill/>
          </a:ln>
        </p:spPr>
      </p:pic>
      <p:pic>
        <p:nvPicPr>
          <p:cNvPr id="233" name="Picture 4" descr=""/>
          <p:cNvPicPr/>
          <p:nvPr/>
        </p:nvPicPr>
        <p:blipFill>
          <a:blip r:embed="rId3"/>
          <a:srcRect l="2932" t="22414" r="80411" b="52295"/>
          <a:stretch/>
        </p:blipFill>
        <p:spPr>
          <a:xfrm>
            <a:off x="548640" y="1188720"/>
            <a:ext cx="1200960" cy="1148760"/>
          </a:xfrm>
          <a:prstGeom prst="rect">
            <a:avLst/>
          </a:prstGeom>
          <a:ln>
            <a:noFill/>
          </a:ln>
        </p:spPr>
      </p:pic>
      <p:pic>
        <p:nvPicPr>
          <p:cNvPr id="234" name="Picture 5" descr=""/>
          <p:cNvPicPr/>
          <p:nvPr/>
        </p:nvPicPr>
        <p:blipFill>
          <a:blip r:embed="rId4"/>
          <a:srcRect l="21761" t="53448" r="7276" b="16659"/>
          <a:stretch/>
        </p:blipFill>
        <p:spPr>
          <a:xfrm>
            <a:off x="2103120" y="1188720"/>
            <a:ext cx="4854960" cy="1287720"/>
          </a:xfrm>
          <a:prstGeom prst="rect">
            <a:avLst/>
          </a:prstGeom>
          <a:ln>
            <a:noFill/>
          </a:ln>
        </p:spPr>
      </p:pic>
      <p:pic>
        <p:nvPicPr>
          <p:cNvPr id="235" name="Picture 3" descr=""/>
          <p:cNvPicPr/>
          <p:nvPr/>
        </p:nvPicPr>
        <p:blipFill>
          <a:blip r:embed="rId5"/>
          <a:stretch/>
        </p:blipFill>
        <p:spPr>
          <a:xfrm>
            <a:off x="91440" y="3108960"/>
            <a:ext cx="7679160" cy="3061800"/>
          </a:xfrm>
          <a:prstGeom prst="rect">
            <a:avLst/>
          </a:prstGeom>
          <a:ln>
            <a:noFill/>
          </a:ln>
        </p:spPr>
      </p:pic>
      <p:pic>
        <p:nvPicPr>
          <p:cNvPr id="236" name="Picture 8" descr=""/>
          <p:cNvPicPr/>
          <p:nvPr/>
        </p:nvPicPr>
        <p:blipFill>
          <a:blip r:embed="rId6"/>
          <a:srcRect l="50000" t="76882" r="20285" b="13601"/>
          <a:stretch/>
        </p:blipFill>
        <p:spPr>
          <a:xfrm>
            <a:off x="6400800" y="5852160"/>
            <a:ext cx="1574280" cy="65268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rcRect l="1085" t="21547" r="1085" b="62672"/>
          <a:stretch/>
        </p:blipFill>
        <p:spPr>
          <a:xfrm>
            <a:off x="1228680" y="4663440"/>
            <a:ext cx="6685920" cy="1395360"/>
          </a:xfrm>
          <a:prstGeom prst="rect">
            <a:avLst/>
          </a:prstGeom>
          <a:ln>
            <a:noFill/>
          </a:ln>
        </p:spPr>
      </p:pic>
      <p:pic>
        <p:nvPicPr>
          <p:cNvPr id="238" name="Picture 3" descr=""/>
          <p:cNvPicPr/>
          <p:nvPr/>
        </p:nvPicPr>
        <p:blipFill>
          <a:blip r:embed="rId2"/>
          <a:srcRect l="5125" t="2976" r="2919" b="85822"/>
          <a:stretch/>
        </p:blipFill>
        <p:spPr>
          <a:xfrm>
            <a:off x="1425960" y="91440"/>
            <a:ext cx="6291360" cy="990720"/>
          </a:xfrm>
          <a:prstGeom prst="rect">
            <a:avLst/>
          </a:prstGeom>
          <a:ln>
            <a:noFill/>
          </a:ln>
        </p:spPr>
      </p:pic>
      <p:pic>
        <p:nvPicPr>
          <p:cNvPr id="239" name="Picture 4" descr=""/>
          <p:cNvPicPr/>
          <p:nvPr/>
        </p:nvPicPr>
        <p:blipFill>
          <a:blip r:embed="rId3"/>
          <a:stretch/>
        </p:blipFill>
        <p:spPr>
          <a:xfrm>
            <a:off x="1042200" y="1280160"/>
            <a:ext cx="7059600" cy="30052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 descr=""/>
          <p:cNvPicPr/>
          <p:nvPr/>
        </p:nvPicPr>
        <p:blipFill>
          <a:blip r:embed="rId1"/>
          <a:srcRect l="0" t="37682" r="-11" b="46078"/>
          <a:stretch/>
        </p:blipFill>
        <p:spPr>
          <a:xfrm>
            <a:off x="1154520" y="548640"/>
            <a:ext cx="6834960" cy="1435680"/>
          </a:xfrm>
          <a:prstGeom prst="rect">
            <a:avLst/>
          </a:prstGeom>
          <a:ln>
            <a:noFill/>
          </a:ln>
        </p:spPr>
      </p:pic>
      <p:pic>
        <p:nvPicPr>
          <p:cNvPr id="241" name="Picture 3" descr=""/>
          <p:cNvPicPr/>
          <p:nvPr/>
        </p:nvPicPr>
        <p:blipFill>
          <a:blip r:embed="rId2"/>
          <a:stretch/>
        </p:blipFill>
        <p:spPr>
          <a:xfrm>
            <a:off x="0" y="2377440"/>
            <a:ext cx="3047760" cy="1852920"/>
          </a:xfrm>
          <a:prstGeom prst="rect">
            <a:avLst/>
          </a:prstGeom>
          <a:ln>
            <a:noFill/>
          </a:ln>
        </p:spPr>
      </p:pic>
      <p:pic>
        <p:nvPicPr>
          <p:cNvPr id="242" name="Picture 4" descr=""/>
          <p:cNvPicPr/>
          <p:nvPr/>
        </p:nvPicPr>
        <p:blipFill>
          <a:blip r:embed="rId3"/>
          <a:stretch/>
        </p:blipFill>
        <p:spPr>
          <a:xfrm>
            <a:off x="3194280" y="2743200"/>
            <a:ext cx="2755440" cy="1645560"/>
          </a:xfrm>
          <a:prstGeom prst="rect">
            <a:avLst/>
          </a:prstGeom>
          <a:ln>
            <a:noFill/>
          </a:ln>
        </p:spPr>
      </p:pic>
      <p:pic>
        <p:nvPicPr>
          <p:cNvPr id="243" name="Picture 5" descr=""/>
          <p:cNvPicPr/>
          <p:nvPr/>
        </p:nvPicPr>
        <p:blipFill>
          <a:blip r:embed="rId4"/>
          <a:stretch/>
        </p:blipFill>
        <p:spPr>
          <a:xfrm>
            <a:off x="5943600" y="2834640"/>
            <a:ext cx="2950200" cy="18651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rcRect l="0" t="40482" r="-11" b="32081"/>
          <a:stretch/>
        </p:blipFill>
        <p:spPr>
          <a:xfrm>
            <a:off x="1154520" y="274320"/>
            <a:ext cx="6834600" cy="2426400"/>
          </a:xfrm>
          <a:prstGeom prst="rect">
            <a:avLst/>
          </a:prstGeom>
          <a:ln>
            <a:noFill/>
          </a:ln>
        </p:spPr>
      </p:pic>
      <p:pic>
        <p:nvPicPr>
          <p:cNvPr id="53" name="Picture 6" descr=""/>
          <p:cNvPicPr/>
          <p:nvPr/>
        </p:nvPicPr>
        <p:blipFill>
          <a:blip r:embed="rId2"/>
          <a:srcRect l="0" t="0" r="33330" b="74081"/>
          <a:stretch/>
        </p:blipFill>
        <p:spPr>
          <a:xfrm>
            <a:off x="2293920" y="3291840"/>
            <a:ext cx="4556160" cy="229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"/>
          <p:cNvPicPr/>
          <p:nvPr/>
        </p:nvPicPr>
        <p:blipFill>
          <a:blip r:embed="rId1"/>
          <a:srcRect l="0" t="30400" r="-16" b="46791"/>
          <a:stretch/>
        </p:blipFill>
        <p:spPr>
          <a:xfrm>
            <a:off x="1154160" y="182880"/>
            <a:ext cx="6835320" cy="2016720"/>
          </a:xfrm>
          <a:prstGeom prst="rect">
            <a:avLst/>
          </a:prstGeom>
          <a:ln>
            <a:noFill/>
          </a:ln>
        </p:spPr>
      </p:pic>
      <p:pic>
        <p:nvPicPr>
          <p:cNvPr id="55" name="Picture 4" descr=""/>
          <p:cNvPicPr/>
          <p:nvPr/>
        </p:nvPicPr>
        <p:blipFill>
          <a:blip r:embed="rId2"/>
          <a:srcRect l="0" t="52798" r="30433" b="27039"/>
          <a:stretch/>
        </p:blipFill>
        <p:spPr>
          <a:xfrm>
            <a:off x="2121120" y="2286000"/>
            <a:ext cx="4901760" cy="1837800"/>
          </a:xfrm>
          <a:prstGeom prst="rect">
            <a:avLst/>
          </a:prstGeom>
          <a:ln>
            <a:noFill/>
          </a:ln>
        </p:spPr>
      </p:pic>
      <p:pic>
        <p:nvPicPr>
          <p:cNvPr id="56" name="Picture 6" descr=""/>
          <p:cNvPicPr/>
          <p:nvPr/>
        </p:nvPicPr>
        <p:blipFill>
          <a:blip r:embed="rId3"/>
          <a:srcRect l="0" t="0" r="-11" b="76881"/>
          <a:stretch/>
        </p:blipFill>
        <p:spPr>
          <a:xfrm>
            <a:off x="1154520" y="4206240"/>
            <a:ext cx="6834600" cy="204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"/>
          <p:cNvPicPr/>
          <p:nvPr/>
        </p:nvPicPr>
        <p:blipFill>
          <a:blip r:embed="rId1"/>
          <a:srcRect l="0" t="24801" r="-11" b="62880"/>
          <a:stretch/>
        </p:blipFill>
        <p:spPr>
          <a:xfrm>
            <a:off x="1154520" y="91440"/>
            <a:ext cx="6834600" cy="1089000"/>
          </a:xfrm>
          <a:prstGeom prst="rect">
            <a:avLst/>
          </a:prstGeom>
          <a:ln>
            <a:noFill/>
          </a:ln>
        </p:spPr>
      </p:pic>
      <p:pic>
        <p:nvPicPr>
          <p:cNvPr id="58" name="Picture 4" descr=""/>
          <p:cNvPicPr/>
          <p:nvPr/>
        </p:nvPicPr>
        <p:blipFill>
          <a:blip r:embed="rId2"/>
          <a:srcRect l="1437" t="36558" r="46377" b="41040"/>
          <a:stretch/>
        </p:blipFill>
        <p:spPr>
          <a:xfrm>
            <a:off x="731520" y="1371600"/>
            <a:ext cx="3566160" cy="19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"/>
          <p:cNvPicPr/>
          <p:nvPr/>
        </p:nvPicPr>
        <p:blipFill>
          <a:blip r:embed="rId1"/>
          <a:srcRect l="0" t="24801" r="-11" b="62880"/>
          <a:stretch/>
        </p:blipFill>
        <p:spPr>
          <a:xfrm>
            <a:off x="1154520" y="91440"/>
            <a:ext cx="6834600" cy="1089000"/>
          </a:xfrm>
          <a:prstGeom prst="rect">
            <a:avLst/>
          </a:prstGeom>
          <a:ln>
            <a:noFill/>
          </a:ln>
        </p:spPr>
      </p:pic>
      <p:pic>
        <p:nvPicPr>
          <p:cNvPr id="60" name="Picture 4" descr=""/>
          <p:cNvPicPr/>
          <p:nvPr/>
        </p:nvPicPr>
        <p:blipFill>
          <a:blip r:embed="rId2"/>
          <a:srcRect l="1437" t="36558" r="46377" b="41040"/>
          <a:stretch/>
        </p:blipFill>
        <p:spPr>
          <a:xfrm>
            <a:off x="731520" y="1371600"/>
            <a:ext cx="3566160" cy="1980720"/>
          </a:xfrm>
          <a:prstGeom prst="rect">
            <a:avLst/>
          </a:prstGeom>
          <a:ln>
            <a:noFill/>
          </a:ln>
        </p:spPr>
      </p:pic>
      <p:pic>
        <p:nvPicPr>
          <p:cNvPr id="61" name="Picture 6" descr=""/>
          <p:cNvPicPr/>
          <p:nvPr/>
        </p:nvPicPr>
        <p:blipFill>
          <a:blip r:embed="rId3"/>
          <a:srcRect l="57250" t="37682" r="-11" b="39920"/>
          <a:stretch/>
        </p:blipFill>
        <p:spPr>
          <a:xfrm>
            <a:off x="5120640" y="1463040"/>
            <a:ext cx="2922120" cy="1980360"/>
          </a:xfrm>
          <a:prstGeom prst="rect">
            <a:avLst/>
          </a:prstGeom>
          <a:ln>
            <a:noFill/>
          </a:ln>
        </p:spPr>
      </p:pic>
      <p:pic>
        <p:nvPicPr>
          <p:cNvPr id="62" name="Picture 10" descr=""/>
          <p:cNvPicPr/>
          <p:nvPr/>
        </p:nvPicPr>
        <p:blipFill>
          <a:blip r:embed="rId4"/>
          <a:srcRect l="-12" t="7441" r="48552" b="55039"/>
          <a:stretch/>
        </p:blipFill>
        <p:spPr>
          <a:xfrm>
            <a:off x="1005840" y="3474720"/>
            <a:ext cx="3134880" cy="2957400"/>
          </a:xfrm>
          <a:prstGeom prst="rect">
            <a:avLst/>
          </a:prstGeom>
          <a:ln>
            <a:noFill/>
          </a:ln>
        </p:spPr>
      </p:pic>
      <p:pic>
        <p:nvPicPr>
          <p:cNvPr id="63" name="Picture 12" descr=""/>
          <p:cNvPicPr/>
          <p:nvPr/>
        </p:nvPicPr>
        <p:blipFill>
          <a:blip r:embed="rId5"/>
          <a:srcRect l="51452" t="9118" r="716" b="55039"/>
          <a:stretch/>
        </p:blipFill>
        <p:spPr>
          <a:xfrm>
            <a:off x="5029200" y="3611880"/>
            <a:ext cx="2914200" cy="282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2016-05-27T23:31:29Z</dcterms:created>
  <dc:creator/>
  <dc:description/>
  <dc:language>en-US</dc:language>
  <cp:lastModifiedBy/>
  <dcterms:modified xsi:type="dcterms:W3CDTF">2021-04-19T20:08:34Z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76</vt:i4>
  </property>
</Properties>
</file>